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4" r:id="rId5"/>
    <p:sldMasterId id="2147483687" r:id="rId6"/>
  </p:sldMasterIdLst>
  <p:notesMasterIdLst>
    <p:notesMasterId r:id="rId37"/>
  </p:notesMasterIdLst>
  <p:sldIdLst>
    <p:sldId id="262" r:id="rId7"/>
    <p:sldId id="560" r:id="rId8"/>
    <p:sldId id="260" r:id="rId9"/>
    <p:sldId id="1453" r:id="rId10"/>
    <p:sldId id="1476" r:id="rId11"/>
    <p:sldId id="1482" r:id="rId12"/>
    <p:sldId id="356" r:id="rId13"/>
    <p:sldId id="1458" r:id="rId14"/>
    <p:sldId id="566" r:id="rId15"/>
    <p:sldId id="476" r:id="rId16"/>
    <p:sldId id="1477" r:id="rId17"/>
    <p:sldId id="1470" r:id="rId18"/>
    <p:sldId id="1478" r:id="rId19"/>
    <p:sldId id="1454" r:id="rId20"/>
    <p:sldId id="1444" r:id="rId21"/>
    <p:sldId id="1445" r:id="rId22"/>
    <p:sldId id="1443" r:id="rId23"/>
    <p:sldId id="1450" r:id="rId24"/>
    <p:sldId id="1452" r:id="rId25"/>
    <p:sldId id="1471" r:id="rId26"/>
    <p:sldId id="1472" r:id="rId27"/>
    <p:sldId id="1473" r:id="rId28"/>
    <p:sldId id="1479" r:id="rId29"/>
    <p:sldId id="1474" r:id="rId30"/>
    <p:sldId id="1475" r:id="rId31"/>
    <p:sldId id="1480" r:id="rId32"/>
    <p:sldId id="1481" r:id="rId33"/>
    <p:sldId id="1483" r:id="rId34"/>
    <p:sldId id="1469" r:id="rId35"/>
    <p:sldId id="264" r:id="rId3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25" userDrawn="1">
          <p15:clr>
            <a:srgbClr val="A4A3A4"/>
          </p15:clr>
        </p15:guide>
        <p15:guide id="2" orient="horz" pos="3884" userDrawn="1">
          <p15:clr>
            <a:srgbClr val="A4A3A4"/>
          </p15:clr>
        </p15:guide>
        <p15:guide id="3" pos="257" userDrawn="1">
          <p15:clr>
            <a:srgbClr val="A4A3A4"/>
          </p15:clr>
        </p15:guide>
        <p15:guide id="4" pos="74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CBBD"/>
    <a:srgbClr val="541AAC"/>
    <a:srgbClr val="00DFD1"/>
    <a:srgbClr val="00CBBD"/>
    <a:srgbClr val="953735"/>
    <a:srgbClr val="00B7A9"/>
    <a:srgbClr val="BFF2EE"/>
    <a:srgbClr val="66E0D7"/>
    <a:srgbClr val="4F81BD"/>
    <a:srgbClr val="84F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97993B-34CE-4E97-B919-F4E48AD627BA}" v="118" dt="2026-07-29T08:26:40.2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525"/>
        <p:guide orient="horz" pos="3884"/>
        <p:guide pos="257"/>
        <p:guide pos="7423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lfram Gießler" userId="d710c83e-c2b2-46fa-8643-6cc30f678a6f" providerId="ADAL" clId="{53F94D17-4E26-4594-ACF2-E90F79B91FFF}"/>
    <pc:docChg chg="undo custSel addSld delSld modSld sldOrd">
      <pc:chgData name="Wolfram Gießler" userId="d710c83e-c2b2-46fa-8643-6cc30f678a6f" providerId="ADAL" clId="{53F94D17-4E26-4594-ACF2-E90F79B91FFF}" dt="2026-07-29T08:26:40.266" v="328" actId="478"/>
      <pc:docMkLst>
        <pc:docMk/>
      </pc:docMkLst>
      <pc:sldChg chg="modSp mod">
        <pc:chgData name="Wolfram Gießler" userId="d710c83e-c2b2-46fa-8643-6cc30f678a6f" providerId="ADAL" clId="{53F94D17-4E26-4594-ACF2-E90F79B91FFF}" dt="2026-07-29T08:21:00.176" v="326" actId="20577"/>
        <pc:sldMkLst>
          <pc:docMk/>
          <pc:sldMk cId="1115048540" sldId="262"/>
        </pc:sldMkLst>
        <pc:spChg chg="mod">
          <ac:chgData name="Wolfram Gießler" userId="d710c83e-c2b2-46fa-8643-6cc30f678a6f" providerId="ADAL" clId="{53F94D17-4E26-4594-ACF2-E90F79B91FFF}" dt="2026-07-29T08:21:00.176" v="326" actId="20577"/>
          <ac:spMkLst>
            <pc:docMk/>
            <pc:sldMk cId="1115048540" sldId="262"/>
            <ac:spMk id="4" creationId="{ED5F2C48-EA25-451D-76B0-16D0710793A5}"/>
          </ac:spMkLst>
        </pc:spChg>
      </pc:sldChg>
      <pc:sldChg chg="addSp delSp modSp mod">
        <pc:chgData name="Wolfram Gießler" userId="d710c83e-c2b2-46fa-8643-6cc30f678a6f" providerId="ADAL" clId="{53F94D17-4E26-4594-ACF2-E90F79B91FFF}" dt="2026-07-29T08:16:56.214" v="297" actId="478"/>
        <pc:sldMkLst>
          <pc:docMk/>
          <pc:sldMk cId="2182727507" sldId="476"/>
        </pc:sldMkLst>
        <pc:spChg chg="add del mod">
          <ac:chgData name="Wolfram Gießler" userId="d710c83e-c2b2-46fa-8643-6cc30f678a6f" providerId="ADAL" clId="{53F94D17-4E26-4594-ACF2-E90F79B91FFF}" dt="2026-07-29T08:16:56.214" v="297" actId="478"/>
          <ac:spMkLst>
            <pc:docMk/>
            <pc:sldMk cId="2182727507" sldId="476"/>
            <ac:spMk id="4" creationId="{14A7D23E-99F0-B93D-5B38-5ADDA7953C8B}"/>
          </ac:spMkLst>
        </pc:spChg>
      </pc:sldChg>
      <pc:sldChg chg="addSp delSp modSp mod">
        <pc:chgData name="Wolfram Gießler" userId="d710c83e-c2b2-46fa-8643-6cc30f678a6f" providerId="ADAL" clId="{53F94D17-4E26-4594-ACF2-E90F79B91FFF}" dt="2026-07-29T08:17:00.439" v="301" actId="20577"/>
        <pc:sldMkLst>
          <pc:docMk/>
          <pc:sldMk cId="2257912338" sldId="560"/>
        </pc:sldMkLst>
        <pc:spChg chg="add del mod">
          <ac:chgData name="Wolfram Gießler" userId="d710c83e-c2b2-46fa-8643-6cc30f678a6f" providerId="ADAL" clId="{53F94D17-4E26-4594-ACF2-E90F79B91FFF}" dt="2026-07-29T08:17:00.439" v="301" actId="20577"/>
          <ac:spMkLst>
            <pc:docMk/>
            <pc:sldMk cId="2257912338" sldId="560"/>
            <ac:spMk id="2" creationId="{4FEE3E00-1E4E-0FFC-042C-2006055C330F}"/>
          </ac:spMkLst>
        </pc:spChg>
      </pc:sldChg>
      <pc:sldChg chg="addSp delSp modSp mod delAnim">
        <pc:chgData name="Wolfram Gießler" userId="d710c83e-c2b2-46fa-8643-6cc30f678a6f" providerId="ADAL" clId="{53F94D17-4E26-4594-ACF2-E90F79B91FFF}" dt="2026-07-29T08:26:40.266" v="328" actId="478"/>
        <pc:sldMkLst>
          <pc:docMk/>
          <pc:sldMk cId="3807381771" sldId="566"/>
        </pc:sldMkLst>
        <pc:spChg chg="del">
          <ac:chgData name="Wolfram Gießler" userId="d710c83e-c2b2-46fa-8643-6cc30f678a6f" providerId="ADAL" clId="{53F94D17-4E26-4594-ACF2-E90F79B91FFF}" dt="2026-07-29T08:09:50.204" v="226" actId="478"/>
          <ac:spMkLst>
            <pc:docMk/>
            <pc:sldMk cId="3807381771" sldId="566"/>
            <ac:spMk id="2" creationId="{B437BE5F-D055-A8B4-F483-F88D8EC15670}"/>
          </ac:spMkLst>
        </pc:spChg>
        <pc:spChg chg="del">
          <ac:chgData name="Wolfram Gießler" userId="d710c83e-c2b2-46fa-8643-6cc30f678a6f" providerId="ADAL" clId="{53F94D17-4E26-4594-ACF2-E90F79B91FFF}" dt="2026-07-29T08:09:58.420" v="232" actId="478"/>
          <ac:spMkLst>
            <pc:docMk/>
            <pc:sldMk cId="3807381771" sldId="566"/>
            <ac:spMk id="3" creationId="{0E13F741-953E-584F-72CF-C140FFD50979}"/>
          </ac:spMkLst>
        </pc:spChg>
        <pc:spChg chg="add del mod">
          <ac:chgData name="Wolfram Gießler" userId="d710c83e-c2b2-46fa-8643-6cc30f678a6f" providerId="ADAL" clId="{53F94D17-4E26-4594-ACF2-E90F79B91FFF}" dt="2026-07-29T08:26:40.266" v="328" actId="478"/>
          <ac:spMkLst>
            <pc:docMk/>
            <pc:sldMk cId="3807381771" sldId="566"/>
            <ac:spMk id="4" creationId="{DFAB6EFA-4533-D287-DE4C-C4A3894C4265}"/>
          </ac:spMkLst>
        </pc:spChg>
        <pc:spChg chg="del">
          <ac:chgData name="Wolfram Gießler" userId="d710c83e-c2b2-46fa-8643-6cc30f678a6f" providerId="ADAL" clId="{53F94D17-4E26-4594-ACF2-E90F79B91FFF}" dt="2026-07-29T08:09:59.502" v="233" actId="478"/>
          <ac:spMkLst>
            <pc:docMk/>
            <pc:sldMk cId="3807381771" sldId="566"/>
            <ac:spMk id="5" creationId="{1477119C-74E2-58C8-E061-F6ACC8F34B7A}"/>
          </ac:spMkLst>
        </pc:spChg>
        <pc:spChg chg="del">
          <ac:chgData name="Wolfram Gießler" userId="d710c83e-c2b2-46fa-8643-6cc30f678a6f" providerId="ADAL" clId="{53F94D17-4E26-4594-ACF2-E90F79B91FFF}" dt="2026-07-29T08:09:55.172" v="230" actId="478"/>
          <ac:spMkLst>
            <pc:docMk/>
            <pc:sldMk cId="3807381771" sldId="566"/>
            <ac:spMk id="6" creationId="{1264017A-45D3-8F9F-E8E4-C1B6ACBD4A50}"/>
          </ac:spMkLst>
        </pc:spChg>
        <pc:spChg chg="del">
          <ac:chgData name="Wolfram Gießler" userId="d710c83e-c2b2-46fa-8643-6cc30f678a6f" providerId="ADAL" clId="{53F94D17-4E26-4594-ACF2-E90F79B91FFF}" dt="2026-07-29T08:09:56.503" v="231" actId="478"/>
          <ac:spMkLst>
            <pc:docMk/>
            <pc:sldMk cId="3807381771" sldId="566"/>
            <ac:spMk id="9" creationId="{F45164EE-BD59-AE78-3CDD-18217903F371}"/>
          </ac:spMkLst>
        </pc:spChg>
        <pc:spChg chg="del">
          <ac:chgData name="Wolfram Gießler" userId="d710c83e-c2b2-46fa-8643-6cc30f678a6f" providerId="ADAL" clId="{53F94D17-4E26-4594-ACF2-E90F79B91FFF}" dt="2026-07-29T08:09:53.948" v="229" actId="478"/>
          <ac:spMkLst>
            <pc:docMk/>
            <pc:sldMk cId="3807381771" sldId="566"/>
            <ac:spMk id="11" creationId="{6A89C1D8-B562-AB7D-30C1-C7FF721A9308}"/>
          </ac:spMkLst>
        </pc:spChg>
        <pc:spChg chg="del">
          <ac:chgData name="Wolfram Gießler" userId="d710c83e-c2b2-46fa-8643-6cc30f678a6f" providerId="ADAL" clId="{53F94D17-4E26-4594-ACF2-E90F79B91FFF}" dt="2026-07-29T08:09:51.866" v="227" actId="478"/>
          <ac:spMkLst>
            <pc:docMk/>
            <pc:sldMk cId="3807381771" sldId="566"/>
            <ac:spMk id="12" creationId="{679AB641-D22A-032E-8E94-69F251ADC5A2}"/>
          </ac:spMkLst>
        </pc:spChg>
        <pc:spChg chg="del">
          <ac:chgData name="Wolfram Gießler" userId="d710c83e-c2b2-46fa-8643-6cc30f678a6f" providerId="ADAL" clId="{53F94D17-4E26-4594-ACF2-E90F79B91FFF}" dt="2026-07-29T08:09:53.102" v="228" actId="478"/>
          <ac:spMkLst>
            <pc:docMk/>
            <pc:sldMk cId="3807381771" sldId="566"/>
            <ac:spMk id="13" creationId="{0900E32B-B499-6DEC-2DD1-A2E2863786A3}"/>
          </ac:spMkLst>
        </pc:spChg>
        <pc:picChg chg="del mod">
          <ac:chgData name="Wolfram Gießler" userId="d710c83e-c2b2-46fa-8643-6cc30f678a6f" providerId="ADAL" clId="{53F94D17-4E26-4594-ACF2-E90F79B91FFF}" dt="2026-07-29T08:09:45.309" v="225" actId="478"/>
          <ac:picMkLst>
            <pc:docMk/>
            <pc:sldMk cId="3807381771" sldId="566"/>
            <ac:picMk id="8" creationId="{7C2579CC-2DD9-D692-A9D9-A18049829CD2}"/>
          </ac:picMkLst>
        </pc:picChg>
        <pc:picChg chg="add mod">
          <ac:chgData name="Wolfram Gießler" userId="d710c83e-c2b2-46fa-8643-6cc30f678a6f" providerId="ADAL" clId="{53F94D17-4E26-4594-ACF2-E90F79B91FFF}" dt="2026-07-29T08:10:14.249" v="235" actId="1076"/>
          <ac:picMkLst>
            <pc:docMk/>
            <pc:sldMk cId="3807381771" sldId="566"/>
            <ac:picMk id="14" creationId="{1E78FADD-23FB-E554-6B51-B84EB761F2DD}"/>
          </ac:picMkLst>
        </pc:picChg>
      </pc:sldChg>
      <pc:sldChg chg="modSp mod">
        <pc:chgData name="Wolfram Gießler" userId="d710c83e-c2b2-46fa-8643-6cc30f678a6f" providerId="ADAL" clId="{53F94D17-4E26-4594-ACF2-E90F79B91FFF}" dt="2026-07-29T08:16:54.586" v="296" actId="14100"/>
        <pc:sldMkLst>
          <pc:docMk/>
          <pc:sldMk cId="1142476733" sldId="1474"/>
        </pc:sldMkLst>
        <pc:spChg chg="mod">
          <ac:chgData name="Wolfram Gießler" userId="d710c83e-c2b2-46fa-8643-6cc30f678a6f" providerId="ADAL" clId="{53F94D17-4E26-4594-ACF2-E90F79B91FFF}" dt="2026-07-29T08:16:54.586" v="296" actId="14100"/>
          <ac:spMkLst>
            <pc:docMk/>
            <pc:sldMk cId="1142476733" sldId="1474"/>
            <ac:spMk id="2" creationId="{4D988730-8A91-B9EF-ADD4-C08F7771139A}"/>
          </ac:spMkLst>
        </pc:spChg>
      </pc:sldChg>
      <pc:sldChg chg="modSp mod">
        <pc:chgData name="Wolfram Gießler" userId="d710c83e-c2b2-46fa-8643-6cc30f678a6f" providerId="ADAL" clId="{53F94D17-4E26-4594-ACF2-E90F79B91FFF}" dt="2026-07-29T08:16:54.297" v="295" actId="255"/>
        <pc:sldMkLst>
          <pc:docMk/>
          <pc:sldMk cId="1782011441" sldId="1475"/>
        </pc:sldMkLst>
        <pc:spChg chg="mod">
          <ac:chgData name="Wolfram Gießler" userId="d710c83e-c2b2-46fa-8643-6cc30f678a6f" providerId="ADAL" clId="{53F94D17-4E26-4594-ACF2-E90F79B91FFF}" dt="2026-07-29T08:16:54.297" v="295" actId="255"/>
          <ac:spMkLst>
            <pc:docMk/>
            <pc:sldMk cId="1782011441" sldId="1475"/>
            <ac:spMk id="2" creationId="{BF67FEF0-22EB-E73F-49C2-05F320D05180}"/>
          </ac:spMkLst>
        </pc:spChg>
      </pc:sldChg>
      <pc:sldChg chg="modSp mod">
        <pc:chgData name="Wolfram Gießler" userId="d710c83e-c2b2-46fa-8643-6cc30f678a6f" providerId="ADAL" clId="{53F94D17-4E26-4594-ACF2-E90F79B91FFF}" dt="2026-07-29T08:05:57.036" v="217" actId="1076"/>
        <pc:sldMkLst>
          <pc:docMk/>
          <pc:sldMk cId="3609466510" sldId="1482"/>
        </pc:sldMkLst>
        <pc:spChg chg="mod">
          <ac:chgData name="Wolfram Gießler" userId="d710c83e-c2b2-46fa-8643-6cc30f678a6f" providerId="ADAL" clId="{53F94D17-4E26-4594-ACF2-E90F79B91FFF}" dt="2026-07-29T08:05:57.036" v="217" actId="1076"/>
          <ac:spMkLst>
            <pc:docMk/>
            <pc:sldMk cId="3609466510" sldId="1482"/>
            <ac:spMk id="2" creationId="{CED143A5-2A05-FBD0-145B-C9E8CA2CD1B1}"/>
          </ac:spMkLst>
        </pc:spChg>
        <pc:picChg chg="mod">
          <ac:chgData name="Wolfram Gießler" userId="d710c83e-c2b2-46fa-8643-6cc30f678a6f" providerId="ADAL" clId="{53F94D17-4E26-4594-ACF2-E90F79B91FFF}" dt="2026-07-29T08:05:46.086" v="215" actId="1076"/>
          <ac:picMkLst>
            <pc:docMk/>
            <pc:sldMk cId="3609466510" sldId="1482"/>
            <ac:picMk id="4" creationId="{1E11A658-2E2E-E627-CE0F-AE9F57B7BA25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image" Target="../media/image36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image" Target="../media/image36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FF4F1-D168-4807-939B-7197BB9A591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181423-77BD-4EFD-A005-9D35E440978B}">
      <dgm:prSet/>
      <dgm:spPr/>
      <dgm:t>
        <a:bodyPr/>
        <a:lstStyle/>
        <a:p>
          <a:r>
            <a:rPr lang="de-DE"/>
            <a:t>Dauer: zwei Workshoptermine à 1,5 Stunden (Abstand 2 – 3 Wochen)</a:t>
          </a:r>
          <a:endParaRPr lang="en-US"/>
        </a:p>
      </dgm:t>
    </dgm:pt>
    <dgm:pt modelId="{126CAB43-B7AD-4A76-92AE-5592056802EF}" type="parTrans" cxnId="{E21A9C69-902C-4A2F-94EF-647AE64D8147}">
      <dgm:prSet/>
      <dgm:spPr/>
      <dgm:t>
        <a:bodyPr/>
        <a:lstStyle/>
        <a:p>
          <a:endParaRPr lang="en-US"/>
        </a:p>
      </dgm:t>
    </dgm:pt>
    <dgm:pt modelId="{2676B632-4852-4C51-8A2A-E2AEB740E685}" type="sibTrans" cxnId="{E21A9C69-902C-4A2F-94EF-647AE64D8147}">
      <dgm:prSet/>
      <dgm:spPr/>
      <dgm:t>
        <a:bodyPr/>
        <a:lstStyle/>
        <a:p>
          <a:endParaRPr lang="en-US"/>
        </a:p>
      </dgm:t>
    </dgm:pt>
    <dgm:pt modelId="{76A8271A-BC9A-472C-8FFD-478E88B19EBB}">
      <dgm:prSet/>
      <dgm:spPr/>
      <dgm:t>
        <a:bodyPr/>
        <a:lstStyle/>
        <a:p>
          <a:r>
            <a:rPr lang="de-DE"/>
            <a:t>Zielgruppe: Teams aus allen Berufsgruppen im Krankenhaus, multiprofessionelle Teams</a:t>
          </a:r>
          <a:endParaRPr lang="en-US"/>
        </a:p>
      </dgm:t>
    </dgm:pt>
    <dgm:pt modelId="{9545C0C3-8AF1-4239-B244-9D237C0EC2C8}" type="parTrans" cxnId="{3DECF58C-202E-43D7-AD13-BC3037E1400D}">
      <dgm:prSet/>
      <dgm:spPr/>
      <dgm:t>
        <a:bodyPr/>
        <a:lstStyle/>
        <a:p>
          <a:endParaRPr lang="en-US"/>
        </a:p>
      </dgm:t>
    </dgm:pt>
    <dgm:pt modelId="{B67F5B11-E100-4A9E-ABC1-4D5C59615455}" type="sibTrans" cxnId="{3DECF58C-202E-43D7-AD13-BC3037E1400D}">
      <dgm:prSet/>
      <dgm:spPr/>
      <dgm:t>
        <a:bodyPr/>
        <a:lstStyle/>
        <a:p>
          <a:endParaRPr lang="en-US"/>
        </a:p>
      </dgm:t>
    </dgm:pt>
    <dgm:pt modelId="{3569CABF-C84E-43CD-A948-7F1B301B17FA}">
      <dgm:prSet/>
      <dgm:spPr/>
      <dgm:t>
        <a:bodyPr/>
        <a:lstStyle/>
        <a:p>
          <a:r>
            <a:rPr lang="de-DE"/>
            <a:t>Gruppengröße: 5–20 Personen</a:t>
          </a:r>
          <a:endParaRPr lang="en-US"/>
        </a:p>
      </dgm:t>
    </dgm:pt>
    <dgm:pt modelId="{8B2AE4B3-BCBF-451D-9418-8F45927A7F8B}" type="parTrans" cxnId="{003DF399-30B6-472D-AE45-0866A854F88E}">
      <dgm:prSet/>
      <dgm:spPr/>
      <dgm:t>
        <a:bodyPr/>
        <a:lstStyle/>
        <a:p>
          <a:endParaRPr lang="en-US"/>
        </a:p>
      </dgm:t>
    </dgm:pt>
    <dgm:pt modelId="{4A40CF93-7DA6-48F0-987C-42B3166E1935}" type="sibTrans" cxnId="{003DF399-30B6-472D-AE45-0866A854F88E}">
      <dgm:prSet/>
      <dgm:spPr/>
      <dgm:t>
        <a:bodyPr/>
        <a:lstStyle/>
        <a:p>
          <a:endParaRPr lang="en-US"/>
        </a:p>
      </dgm:t>
    </dgm:pt>
    <dgm:pt modelId="{AEF707E1-280D-4A40-8BDC-803A77884606}">
      <dgm:prSet/>
      <dgm:spPr/>
      <dgm:t>
        <a:bodyPr/>
        <a:lstStyle/>
        <a:p>
          <a:r>
            <a:rPr lang="de-DE"/>
            <a:t>Durchführung: interne Moderator:innen, Bildungspersonal oder direkte Führungskräfte</a:t>
          </a:r>
          <a:endParaRPr lang="en-US"/>
        </a:p>
      </dgm:t>
    </dgm:pt>
    <dgm:pt modelId="{6ACC743F-5718-4601-8319-EA97B7D13B0D}" type="parTrans" cxnId="{E5B476BC-6697-48B2-B0B9-70792519ED00}">
      <dgm:prSet/>
      <dgm:spPr/>
      <dgm:t>
        <a:bodyPr/>
        <a:lstStyle/>
        <a:p>
          <a:endParaRPr lang="en-US"/>
        </a:p>
      </dgm:t>
    </dgm:pt>
    <dgm:pt modelId="{0FE1D9B4-EA6A-40B0-8D0A-3F66C4612EBA}" type="sibTrans" cxnId="{E5B476BC-6697-48B2-B0B9-70792519ED00}">
      <dgm:prSet/>
      <dgm:spPr/>
      <dgm:t>
        <a:bodyPr/>
        <a:lstStyle/>
        <a:p>
          <a:endParaRPr lang="en-US"/>
        </a:p>
      </dgm:t>
    </dgm:pt>
    <dgm:pt modelId="{6499CB35-B872-4403-9084-D1E8EE05A69E}">
      <dgm:prSet/>
      <dgm:spPr/>
      <dgm:t>
        <a:bodyPr/>
        <a:lstStyle/>
        <a:p>
          <a:r>
            <a:rPr lang="de-DE"/>
            <a:t>Organisation: Einladung, Raum und Material vorbereiten</a:t>
          </a:r>
          <a:endParaRPr lang="en-US"/>
        </a:p>
      </dgm:t>
    </dgm:pt>
    <dgm:pt modelId="{1F8462F4-97B5-4B7D-8B7A-235FE2FBE4DE}" type="parTrans" cxnId="{377AB5CC-29DB-4F04-AB20-883782313C87}">
      <dgm:prSet/>
      <dgm:spPr/>
      <dgm:t>
        <a:bodyPr/>
        <a:lstStyle/>
        <a:p>
          <a:endParaRPr lang="en-US"/>
        </a:p>
      </dgm:t>
    </dgm:pt>
    <dgm:pt modelId="{8A1A1999-AF12-41F5-990B-63B7E594A7F0}" type="sibTrans" cxnId="{377AB5CC-29DB-4F04-AB20-883782313C87}">
      <dgm:prSet/>
      <dgm:spPr/>
      <dgm:t>
        <a:bodyPr/>
        <a:lstStyle/>
        <a:p>
          <a:endParaRPr lang="en-US"/>
        </a:p>
      </dgm:t>
    </dgm:pt>
    <dgm:pt modelId="{2FB3F4F6-E39D-4197-9F6A-06BAE39282C8}" type="pres">
      <dgm:prSet presAssocID="{52FFF4F1-D168-4807-939B-7197BB9A5916}" presName="vert0" presStyleCnt="0">
        <dgm:presLayoutVars>
          <dgm:dir/>
          <dgm:animOne val="branch"/>
          <dgm:animLvl val="lvl"/>
        </dgm:presLayoutVars>
      </dgm:prSet>
      <dgm:spPr/>
    </dgm:pt>
    <dgm:pt modelId="{6C2755DB-F7B6-43E6-8EE2-E4595059F24E}" type="pres">
      <dgm:prSet presAssocID="{F6181423-77BD-4EFD-A005-9D35E440978B}" presName="thickLine" presStyleLbl="alignNode1" presStyleIdx="0" presStyleCnt="5"/>
      <dgm:spPr/>
    </dgm:pt>
    <dgm:pt modelId="{51106ACA-642D-4CC9-85EC-EF000373DC4F}" type="pres">
      <dgm:prSet presAssocID="{F6181423-77BD-4EFD-A005-9D35E440978B}" presName="horz1" presStyleCnt="0"/>
      <dgm:spPr/>
    </dgm:pt>
    <dgm:pt modelId="{F9AB0595-4DBE-4AD1-974D-241940C61B0A}" type="pres">
      <dgm:prSet presAssocID="{F6181423-77BD-4EFD-A005-9D35E440978B}" presName="tx1" presStyleLbl="revTx" presStyleIdx="0" presStyleCnt="5"/>
      <dgm:spPr/>
    </dgm:pt>
    <dgm:pt modelId="{7A7E2553-03E7-4A01-853F-C82ABC540BDC}" type="pres">
      <dgm:prSet presAssocID="{F6181423-77BD-4EFD-A005-9D35E440978B}" presName="vert1" presStyleCnt="0"/>
      <dgm:spPr/>
    </dgm:pt>
    <dgm:pt modelId="{FC7E94EC-9BC3-4721-B63A-113754D93B42}" type="pres">
      <dgm:prSet presAssocID="{76A8271A-BC9A-472C-8FFD-478E88B19EBB}" presName="thickLine" presStyleLbl="alignNode1" presStyleIdx="1" presStyleCnt="5"/>
      <dgm:spPr/>
    </dgm:pt>
    <dgm:pt modelId="{64FFAA0D-2009-47AF-A2D2-E19F5CD9F2F5}" type="pres">
      <dgm:prSet presAssocID="{76A8271A-BC9A-472C-8FFD-478E88B19EBB}" presName="horz1" presStyleCnt="0"/>
      <dgm:spPr/>
    </dgm:pt>
    <dgm:pt modelId="{75711E65-D111-4C18-91E0-BA74CFE87AD1}" type="pres">
      <dgm:prSet presAssocID="{76A8271A-BC9A-472C-8FFD-478E88B19EBB}" presName="tx1" presStyleLbl="revTx" presStyleIdx="1" presStyleCnt="5"/>
      <dgm:spPr/>
    </dgm:pt>
    <dgm:pt modelId="{D70521B4-9F1B-4B6B-8E1A-7B370925AF5A}" type="pres">
      <dgm:prSet presAssocID="{76A8271A-BC9A-472C-8FFD-478E88B19EBB}" presName="vert1" presStyleCnt="0"/>
      <dgm:spPr/>
    </dgm:pt>
    <dgm:pt modelId="{7D77028F-5EF8-4AA1-84CA-9071053B2C95}" type="pres">
      <dgm:prSet presAssocID="{3569CABF-C84E-43CD-A948-7F1B301B17FA}" presName="thickLine" presStyleLbl="alignNode1" presStyleIdx="2" presStyleCnt="5"/>
      <dgm:spPr/>
    </dgm:pt>
    <dgm:pt modelId="{C2C299C7-25EA-49DE-9414-4AB32490B687}" type="pres">
      <dgm:prSet presAssocID="{3569CABF-C84E-43CD-A948-7F1B301B17FA}" presName="horz1" presStyleCnt="0"/>
      <dgm:spPr/>
    </dgm:pt>
    <dgm:pt modelId="{EE639CCB-2767-445D-AE2A-E7143964C5A6}" type="pres">
      <dgm:prSet presAssocID="{3569CABF-C84E-43CD-A948-7F1B301B17FA}" presName="tx1" presStyleLbl="revTx" presStyleIdx="2" presStyleCnt="5"/>
      <dgm:spPr/>
    </dgm:pt>
    <dgm:pt modelId="{BE785126-6E4C-4FCD-9EF6-0F763F6BC668}" type="pres">
      <dgm:prSet presAssocID="{3569CABF-C84E-43CD-A948-7F1B301B17FA}" presName="vert1" presStyleCnt="0"/>
      <dgm:spPr/>
    </dgm:pt>
    <dgm:pt modelId="{93BDAC35-30BF-4DCA-AB90-4DB064C46EB5}" type="pres">
      <dgm:prSet presAssocID="{AEF707E1-280D-4A40-8BDC-803A77884606}" presName="thickLine" presStyleLbl="alignNode1" presStyleIdx="3" presStyleCnt="5"/>
      <dgm:spPr/>
    </dgm:pt>
    <dgm:pt modelId="{5E20F637-F9C5-466C-BCA6-81DE91E28C9F}" type="pres">
      <dgm:prSet presAssocID="{AEF707E1-280D-4A40-8BDC-803A77884606}" presName="horz1" presStyleCnt="0"/>
      <dgm:spPr/>
    </dgm:pt>
    <dgm:pt modelId="{62D22891-AA7E-41ED-9023-2C5A396B44E2}" type="pres">
      <dgm:prSet presAssocID="{AEF707E1-280D-4A40-8BDC-803A77884606}" presName="tx1" presStyleLbl="revTx" presStyleIdx="3" presStyleCnt="5"/>
      <dgm:spPr/>
    </dgm:pt>
    <dgm:pt modelId="{05EA917B-B3C4-42E7-8FD7-65A8B47A052B}" type="pres">
      <dgm:prSet presAssocID="{AEF707E1-280D-4A40-8BDC-803A77884606}" presName="vert1" presStyleCnt="0"/>
      <dgm:spPr/>
    </dgm:pt>
    <dgm:pt modelId="{A011E186-E4E0-4200-805D-FEF505F115BF}" type="pres">
      <dgm:prSet presAssocID="{6499CB35-B872-4403-9084-D1E8EE05A69E}" presName="thickLine" presStyleLbl="alignNode1" presStyleIdx="4" presStyleCnt="5"/>
      <dgm:spPr/>
    </dgm:pt>
    <dgm:pt modelId="{9E3B07A0-72D9-48E6-AE41-1031EF271319}" type="pres">
      <dgm:prSet presAssocID="{6499CB35-B872-4403-9084-D1E8EE05A69E}" presName="horz1" presStyleCnt="0"/>
      <dgm:spPr/>
    </dgm:pt>
    <dgm:pt modelId="{7359474B-1351-4364-888F-1555A090F416}" type="pres">
      <dgm:prSet presAssocID="{6499CB35-B872-4403-9084-D1E8EE05A69E}" presName="tx1" presStyleLbl="revTx" presStyleIdx="4" presStyleCnt="5"/>
      <dgm:spPr/>
    </dgm:pt>
    <dgm:pt modelId="{61E681B3-2145-44D7-AFD5-2BE4C6309FAD}" type="pres">
      <dgm:prSet presAssocID="{6499CB35-B872-4403-9084-D1E8EE05A69E}" presName="vert1" presStyleCnt="0"/>
      <dgm:spPr/>
    </dgm:pt>
  </dgm:ptLst>
  <dgm:cxnLst>
    <dgm:cxn modelId="{9ACAC127-1CA2-4A28-B3ED-D33749AD042C}" type="presOf" srcId="{AEF707E1-280D-4A40-8BDC-803A77884606}" destId="{62D22891-AA7E-41ED-9023-2C5A396B44E2}" srcOrd="0" destOrd="0" presId="urn:microsoft.com/office/officeart/2008/layout/LinedList"/>
    <dgm:cxn modelId="{22C9E627-547E-4A22-9FD4-5316E6FF8EF1}" type="presOf" srcId="{76A8271A-BC9A-472C-8FFD-478E88B19EBB}" destId="{75711E65-D111-4C18-91E0-BA74CFE87AD1}" srcOrd="0" destOrd="0" presId="urn:microsoft.com/office/officeart/2008/layout/LinedList"/>
    <dgm:cxn modelId="{15B0D544-793A-49A8-831F-7A1EB17A4893}" type="presOf" srcId="{3569CABF-C84E-43CD-A948-7F1B301B17FA}" destId="{EE639CCB-2767-445D-AE2A-E7143964C5A6}" srcOrd="0" destOrd="0" presId="urn:microsoft.com/office/officeart/2008/layout/LinedList"/>
    <dgm:cxn modelId="{E21A9C69-902C-4A2F-94EF-647AE64D8147}" srcId="{52FFF4F1-D168-4807-939B-7197BB9A5916}" destId="{F6181423-77BD-4EFD-A005-9D35E440978B}" srcOrd="0" destOrd="0" parTransId="{126CAB43-B7AD-4A76-92AE-5592056802EF}" sibTransId="{2676B632-4852-4C51-8A2A-E2AEB740E685}"/>
    <dgm:cxn modelId="{4D0AA459-DB37-4C01-BC9D-AEE608E44B27}" type="presOf" srcId="{6499CB35-B872-4403-9084-D1E8EE05A69E}" destId="{7359474B-1351-4364-888F-1555A090F416}" srcOrd="0" destOrd="0" presId="urn:microsoft.com/office/officeart/2008/layout/LinedList"/>
    <dgm:cxn modelId="{3DECF58C-202E-43D7-AD13-BC3037E1400D}" srcId="{52FFF4F1-D168-4807-939B-7197BB9A5916}" destId="{76A8271A-BC9A-472C-8FFD-478E88B19EBB}" srcOrd="1" destOrd="0" parTransId="{9545C0C3-8AF1-4239-B244-9D237C0EC2C8}" sibTransId="{B67F5B11-E100-4A9E-ABC1-4D5C59615455}"/>
    <dgm:cxn modelId="{003DF399-30B6-472D-AE45-0866A854F88E}" srcId="{52FFF4F1-D168-4807-939B-7197BB9A5916}" destId="{3569CABF-C84E-43CD-A948-7F1B301B17FA}" srcOrd="2" destOrd="0" parTransId="{8B2AE4B3-BCBF-451D-9418-8F45927A7F8B}" sibTransId="{4A40CF93-7DA6-48F0-987C-42B3166E1935}"/>
    <dgm:cxn modelId="{E5B476BC-6697-48B2-B0B9-70792519ED00}" srcId="{52FFF4F1-D168-4807-939B-7197BB9A5916}" destId="{AEF707E1-280D-4A40-8BDC-803A77884606}" srcOrd="3" destOrd="0" parTransId="{6ACC743F-5718-4601-8319-EA97B7D13B0D}" sibTransId="{0FE1D9B4-EA6A-40B0-8D0A-3F66C4612EBA}"/>
    <dgm:cxn modelId="{DD5BDFBD-39D2-46DC-A61A-9BA7198B2F5C}" type="presOf" srcId="{F6181423-77BD-4EFD-A005-9D35E440978B}" destId="{F9AB0595-4DBE-4AD1-974D-241940C61B0A}" srcOrd="0" destOrd="0" presId="urn:microsoft.com/office/officeart/2008/layout/LinedList"/>
    <dgm:cxn modelId="{377AB5CC-29DB-4F04-AB20-883782313C87}" srcId="{52FFF4F1-D168-4807-939B-7197BB9A5916}" destId="{6499CB35-B872-4403-9084-D1E8EE05A69E}" srcOrd="4" destOrd="0" parTransId="{1F8462F4-97B5-4B7D-8B7A-235FE2FBE4DE}" sibTransId="{8A1A1999-AF12-41F5-990B-63B7E594A7F0}"/>
    <dgm:cxn modelId="{FA15DEE4-9178-41AE-B71B-52EBE3180B6D}" type="presOf" srcId="{52FFF4F1-D168-4807-939B-7197BB9A5916}" destId="{2FB3F4F6-E39D-4197-9F6A-06BAE39282C8}" srcOrd="0" destOrd="0" presId="urn:microsoft.com/office/officeart/2008/layout/LinedList"/>
    <dgm:cxn modelId="{D3CA3FF1-6B8C-4481-A0BB-35D050AB1CCC}" type="presParOf" srcId="{2FB3F4F6-E39D-4197-9F6A-06BAE39282C8}" destId="{6C2755DB-F7B6-43E6-8EE2-E4595059F24E}" srcOrd="0" destOrd="0" presId="urn:microsoft.com/office/officeart/2008/layout/LinedList"/>
    <dgm:cxn modelId="{D22AA6DE-69F2-4065-A65E-71FEFB5AC9F3}" type="presParOf" srcId="{2FB3F4F6-E39D-4197-9F6A-06BAE39282C8}" destId="{51106ACA-642D-4CC9-85EC-EF000373DC4F}" srcOrd="1" destOrd="0" presId="urn:microsoft.com/office/officeart/2008/layout/LinedList"/>
    <dgm:cxn modelId="{96877090-12F3-4C4A-B80F-81352C9F178D}" type="presParOf" srcId="{51106ACA-642D-4CC9-85EC-EF000373DC4F}" destId="{F9AB0595-4DBE-4AD1-974D-241940C61B0A}" srcOrd="0" destOrd="0" presId="urn:microsoft.com/office/officeart/2008/layout/LinedList"/>
    <dgm:cxn modelId="{4E87F20E-738E-437D-9DD8-5E00CD511F15}" type="presParOf" srcId="{51106ACA-642D-4CC9-85EC-EF000373DC4F}" destId="{7A7E2553-03E7-4A01-853F-C82ABC540BDC}" srcOrd="1" destOrd="0" presId="urn:microsoft.com/office/officeart/2008/layout/LinedList"/>
    <dgm:cxn modelId="{19496530-1207-4C0C-94C8-23AA572B3D62}" type="presParOf" srcId="{2FB3F4F6-E39D-4197-9F6A-06BAE39282C8}" destId="{FC7E94EC-9BC3-4721-B63A-113754D93B42}" srcOrd="2" destOrd="0" presId="urn:microsoft.com/office/officeart/2008/layout/LinedList"/>
    <dgm:cxn modelId="{365CCA33-822A-4A16-8041-D749334DF910}" type="presParOf" srcId="{2FB3F4F6-E39D-4197-9F6A-06BAE39282C8}" destId="{64FFAA0D-2009-47AF-A2D2-E19F5CD9F2F5}" srcOrd="3" destOrd="0" presId="urn:microsoft.com/office/officeart/2008/layout/LinedList"/>
    <dgm:cxn modelId="{CBCDE180-8969-4766-BBAC-376F65474F17}" type="presParOf" srcId="{64FFAA0D-2009-47AF-A2D2-E19F5CD9F2F5}" destId="{75711E65-D111-4C18-91E0-BA74CFE87AD1}" srcOrd="0" destOrd="0" presId="urn:microsoft.com/office/officeart/2008/layout/LinedList"/>
    <dgm:cxn modelId="{26AFE1E6-0EF0-461F-A192-B1C32F521DBB}" type="presParOf" srcId="{64FFAA0D-2009-47AF-A2D2-E19F5CD9F2F5}" destId="{D70521B4-9F1B-4B6B-8E1A-7B370925AF5A}" srcOrd="1" destOrd="0" presId="urn:microsoft.com/office/officeart/2008/layout/LinedList"/>
    <dgm:cxn modelId="{1CAA51FE-3237-4056-B0E4-EF98B9E4E7B0}" type="presParOf" srcId="{2FB3F4F6-E39D-4197-9F6A-06BAE39282C8}" destId="{7D77028F-5EF8-4AA1-84CA-9071053B2C95}" srcOrd="4" destOrd="0" presId="urn:microsoft.com/office/officeart/2008/layout/LinedList"/>
    <dgm:cxn modelId="{FD8D9895-2779-4A51-99D9-A84D42BE3F55}" type="presParOf" srcId="{2FB3F4F6-E39D-4197-9F6A-06BAE39282C8}" destId="{C2C299C7-25EA-49DE-9414-4AB32490B687}" srcOrd="5" destOrd="0" presId="urn:microsoft.com/office/officeart/2008/layout/LinedList"/>
    <dgm:cxn modelId="{3ADDB423-FED8-4050-B597-E7716C388EF9}" type="presParOf" srcId="{C2C299C7-25EA-49DE-9414-4AB32490B687}" destId="{EE639CCB-2767-445D-AE2A-E7143964C5A6}" srcOrd="0" destOrd="0" presId="urn:microsoft.com/office/officeart/2008/layout/LinedList"/>
    <dgm:cxn modelId="{77CB686C-3BA5-436C-AFAB-AEDC3A0A8A98}" type="presParOf" srcId="{C2C299C7-25EA-49DE-9414-4AB32490B687}" destId="{BE785126-6E4C-4FCD-9EF6-0F763F6BC668}" srcOrd="1" destOrd="0" presId="urn:microsoft.com/office/officeart/2008/layout/LinedList"/>
    <dgm:cxn modelId="{1B9CD058-6BB2-4EDC-BAD2-39E663B1CF7D}" type="presParOf" srcId="{2FB3F4F6-E39D-4197-9F6A-06BAE39282C8}" destId="{93BDAC35-30BF-4DCA-AB90-4DB064C46EB5}" srcOrd="6" destOrd="0" presId="urn:microsoft.com/office/officeart/2008/layout/LinedList"/>
    <dgm:cxn modelId="{D999DBAD-6786-425C-890D-55355B493B85}" type="presParOf" srcId="{2FB3F4F6-E39D-4197-9F6A-06BAE39282C8}" destId="{5E20F637-F9C5-466C-BCA6-81DE91E28C9F}" srcOrd="7" destOrd="0" presId="urn:microsoft.com/office/officeart/2008/layout/LinedList"/>
    <dgm:cxn modelId="{8C141540-173E-4405-933A-A89FF1F778A8}" type="presParOf" srcId="{5E20F637-F9C5-466C-BCA6-81DE91E28C9F}" destId="{62D22891-AA7E-41ED-9023-2C5A396B44E2}" srcOrd="0" destOrd="0" presId="urn:microsoft.com/office/officeart/2008/layout/LinedList"/>
    <dgm:cxn modelId="{3EFE3458-94A9-4487-A781-80905AEF6734}" type="presParOf" srcId="{5E20F637-F9C5-466C-BCA6-81DE91E28C9F}" destId="{05EA917B-B3C4-42E7-8FD7-65A8B47A052B}" srcOrd="1" destOrd="0" presId="urn:microsoft.com/office/officeart/2008/layout/LinedList"/>
    <dgm:cxn modelId="{0E64C18E-F3CE-4EB7-9ACF-36E709C20811}" type="presParOf" srcId="{2FB3F4F6-E39D-4197-9F6A-06BAE39282C8}" destId="{A011E186-E4E0-4200-805D-FEF505F115BF}" srcOrd="8" destOrd="0" presId="urn:microsoft.com/office/officeart/2008/layout/LinedList"/>
    <dgm:cxn modelId="{056BE945-FF40-40AF-99D4-80B30646E337}" type="presParOf" srcId="{2FB3F4F6-E39D-4197-9F6A-06BAE39282C8}" destId="{9E3B07A0-72D9-48E6-AE41-1031EF271319}" srcOrd="9" destOrd="0" presId="urn:microsoft.com/office/officeart/2008/layout/LinedList"/>
    <dgm:cxn modelId="{59AEF1EF-4B2A-4948-BBFE-302E3779F243}" type="presParOf" srcId="{9E3B07A0-72D9-48E6-AE41-1031EF271319}" destId="{7359474B-1351-4364-888F-1555A090F416}" srcOrd="0" destOrd="0" presId="urn:microsoft.com/office/officeart/2008/layout/LinedList"/>
    <dgm:cxn modelId="{F3867208-B90A-4EA5-8C54-C948BFBBF7A3}" type="presParOf" srcId="{9E3B07A0-72D9-48E6-AE41-1031EF271319}" destId="{61E681B3-2145-44D7-AFD5-2BE4C6309F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C2EAA2-14E2-439C-99CA-5BA062E34E04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2A804AF-1A32-4CCC-9969-FC03E3E0CCB2}">
      <dgm:prSet/>
      <dgm:spPr/>
      <dgm:t>
        <a:bodyPr/>
        <a:lstStyle/>
        <a:p>
          <a:r>
            <a:rPr lang="de-DE" b="1"/>
            <a:t>Stärken </a:t>
          </a:r>
          <a:endParaRPr lang="en-US"/>
        </a:p>
      </dgm:t>
    </dgm:pt>
    <dgm:pt modelId="{D7BF5B4E-E1E2-4DFB-A574-DD07A166D3AB}" type="parTrans" cxnId="{63161A18-6DD9-459C-8F5B-CCFB7AF119DA}">
      <dgm:prSet/>
      <dgm:spPr/>
      <dgm:t>
        <a:bodyPr/>
        <a:lstStyle/>
        <a:p>
          <a:endParaRPr lang="en-US"/>
        </a:p>
      </dgm:t>
    </dgm:pt>
    <dgm:pt modelId="{DACE76E6-BB30-4930-8D3B-43DEAF877452}" type="sibTrans" cxnId="{63161A18-6DD9-459C-8F5B-CCFB7AF119DA}">
      <dgm:prSet/>
      <dgm:spPr/>
      <dgm:t>
        <a:bodyPr/>
        <a:lstStyle/>
        <a:p>
          <a:endParaRPr lang="en-US"/>
        </a:p>
      </dgm:t>
    </dgm:pt>
    <dgm:pt modelId="{AB4EC33D-AB21-4FC3-9FAC-6C2E1F7F2532}">
      <dgm:prSet/>
      <dgm:spPr/>
      <dgm:t>
        <a:bodyPr/>
        <a:lstStyle/>
        <a:p>
          <a:r>
            <a:rPr lang="de-DE"/>
            <a:t>vorhandenen Stärken werden als Ressource für  Teams sichtbar und für Veränderung eingesetzt</a:t>
          </a:r>
          <a:endParaRPr lang="en-US"/>
        </a:p>
      </dgm:t>
    </dgm:pt>
    <dgm:pt modelId="{5994354F-0BE5-4A7C-8C17-C94D6797361F}" type="parTrans" cxnId="{EF9EED9D-BFD7-4EBB-A9F1-1E7A73CDCFAD}">
      <dgm:prSet/>
      <dgm:spPr/>
      <dgm:t>
        <a:bodyPr/>
        <a:lstStyle/>
        <a:p>
          <a:endParaRPr lang="en-US"/>
        </a:p>
      </dgm:t>
    </dgm:pt>
    <dgm:pt modelId="{D45C940B-635F-45F3-BFD9-522DDFCEE00D}" type="sibTrans" cxnId="{EF9EED9D-BFD7-4EBB-A9F1-1E7A73CDCFAD}">
      <dgm:prSet/>
      <dgm:spPr/>
      <dgm:t>
        <a:bodyPr/>
        <a:lstStyle/>
        <a:p>
          <a:endParaRPr lang="en-US"/>
        </a:p>
      </dgm:t>
    </dgm:pt>
    <dgm:pt modelId="{6B0750E3-BB12-4D19-A313-C7F07583B780}">
      <dgm:prSet/>
      <dgm:spPr/>
      <dgm:t>
        <a:bodyPr/>
        <a:lstStyle/>
        <a:p>
          <a:r>
            <a:rPr lang="de-DE" b="1"/>
            <a:t>Arbeitsprozesse </a:t>
          </a:r>
          <a:endParaRPr lang="en-US"/>
        </a:p>
      </dgm:t>
    </dgm:pt>
    <dgm:pt modelId="{94B9398E-E25F-4A76-902B-AFDE71DBD4A1}" type="parTrans" cxnId="{7833B3F6-F1A5-4224-8BDE-428A3E9D7D9D}">
      <dgm:prSet/>
      <dgm:spPr/>
      <dgm:t>
        <a:bodyPr/>
        <a:lstStyle/>
        <a:p>
          <a:endParaRPr lang="en-US"/>
        </a:p>
      </dgm:t>
    </dgm:pt>
    <dgm:pt modelId="{ED4ABD2E-00BF-486A-AB8E-D676FDC2FAF2}" type="sibTrans" cxnId="{7833B3F6-F1A5-4224-8BDE-428A3E9D7D9D}">
      <dgm:prSet/>
      <dgm:spPr/>
      <dgm:t>
        <a:bodyPr/>
        <a:lstStyle/>
        <a:p>
          <a:endParaRPr lang="en-US"/>
        </a:p>
      </dgm:t>
    </dgm:pt>
    <dgm:pt modelId="{2428030A-4B01-4AA1-886D-62CEB7A5D377}">
      <dgm:prSet/>
      <dgm:spPr/>
      <dgm:t>
        <a:bodyPr/>
        <a:lstStyle/>
        <a:p>
          <a:r>
            <a:rPr lang="de-DE"/>
            <a:t>Akzeptanz der Methode durch Bezug zu (alltäglichen) Arbeitsprozessen</a:t>
          </a:r>
          <a:endParaRPr lang="en-US"/>
        </a:p>
      </dgm:t>
    </dgm:pt>
    <dgm:pt modelId="{E03B1A4F-7FD4-43F9-B20F-48A492BD3492}" type="parTrans" cxnId="{F07C212E-1127-46A4-8FD5-CE44FD0EAF03}">
      <dgm:prSet/>
      <dgm:spPr/>
      <dgm:t>
        <a:bodyPr/>
        <a:lstStyle/>
        <a:p>
          <a:endParaRPr lang="en-US"/>
        </a:p>
      </dgm:t>
    </dgm:pt>
    <dgm:pt modelId="{D847DED8-6440-41AC-AB01-68D0047FAF27}" type="sibTrans" cxnId="{F07C212E-1127-46A4-8FD5-CE44FD0EAF03}">
      <dgm:prSet/>
      <dgm:spPr/>
      <dgm:t>
        <a:bodyPr/>
        <a:lstStyle/>
        <a:p>
          <a:endParaRPr lang="en-US"/>
        </a:p>
      </dgm:t>
    </dgm:pt>
    <dgm:pt modelId="{5D3176E9-1B8F-4224-88D8-6880FADEB2FA}">
      <dgm:prSet/>
      <dgm:spPr/>
      <dgm:t>
        <a:bodyPr/>
        <a:lstStyle/>
        <a:p>
          <a:r>
            <a:rPr lang="de-DE"/>
            <a:t>Zusammenhänge zwischen Individuum, Team und Organisation werden konkret sichtbar und reflektiert</a:t>
          </a:r>
          <a:endParaRPr lang="en-US"/>
        </a:p>
      </dgm:t>
    </dgm:pt>
    <dgm:pt modelId="{F70C114C-7245-417B-BF20-72A43301FDED}" type="parTrans" cxnId="{4B81898D-BED7-4037-8AA6-FB6B4CD854C0}">
      <dgm:prSet/>
      <dgm:spPr/>
      <dgm:t>
        <a:bodyPr/>
        <a:lstStyle/>
        <a:p>
          <a:endParaRPr lang="en-US"/>
        </a:p>
      </dgm:t>
    </dgm:pt>
    <dgm:pt modelId="{B1267FE3-8A57-4E4E-BCA7-D3021836B438}" type="sibTrans" cxnId="{4B81898D-BED7-4037-8AA6-FB6B4CD854C0}">
      <dgm:prSet/>
      <dgm:spPr/>
      <dgm:t>
        <a:bodyPr/>
        <a:lstStyle/>
        <a:p>
          <a:endParaRPr lang="en-US"/>
        </a:p>
      </dgm:t>
    </dgm:pt>
    <dgm:pt modelId="{A25094D1-AA88-43C0-A154-D2EF0B79F56B}">
      <dgm:prSet/>
      <dgm:spPr/>
      <dgm:t>
        <a:bodyPr/>
        <a:lstStyle/>
        <a:p>
          <a:r>
            <a:rPr lang="de-DE" b="1"/>
            <a:t>Arbeitsintegriertes Lernen</a:t>
          </a:r>
          <a:endParaRPr lang="en-US"/>
        </a:p>
      </dgm:t>
    </dgm:pt>
    <dgm:pt modelId="{A70C370A-B9DC-4A98-8F8F-9BE217492956}" type="parTrans" cxnId="{6C89EFCD-E8F8-4F84-B5C1-F656D574B166}">
      <dgm:prSet/>
      <dgm:spPr/>
      <dgm:t>
        <a:bodyPr/>
        <a:lstStyle/>
        <a:p>
          <a:endParaRPr lang="en-US"/>
        </a:p>
      </dgm:t>
    </dgm:pt>
    <dgm:pt modelId="{16FFE848-0FF7-4059-A514-99BB3982F4C7}" type="sibTrans" cxnId="{6C89EFCD-E8F8-4F84-B5C1-F656D574B166}">
      <dgm:prSet/>
      <dgm:spPr/>
      <dgm:t>
        <a:bodyPr/>
        <a:lstStyle/>
        <a:p>
          <a:endParaRPr lang="en-US"/>
        </a:p>
      </dgm:t>
    </dgm:pt>
    <dgm:pt modelId="{687D9935-5CE6-4DD1-86DC-77AC6BD58016}">
      <dgm:prSet/>
      <dgm:spPr/>
      <dgm:t>
        <a:bodyPr/>
        <a:lstStyle/>
        <a:p>
          <a:r>
            <a:rPr lang="de-DE"/>
            <a:t>Teams befähigen sich selbst, Lösungen zu entwickeln: z. B. Checklisten, neue Regeln, Kolleg:innen und andere Abteilungen werden informiert</a:t>
          </a:r>
          <a:endParaRPr lang="en-US"/>
        </a:p>
      </dgm:t>
    </dgm:pt>
    <dgm:pt modelId="{F2B27406-03CC-4277-BA67-D65BD31DAAD4}" type="parTrans" cxnId="{AD1A39A8-13CA-45BA-B923-4EC32758D97B}">
      <dgm:prSet/>
      <dgm:spPr/>
      <dgm:t>
        <a:bodyPr/>
        <a:lstStyle/>
        <a:p>
          <a:endParaRPr lang="en-US"/>
        </a:p>
      </dgm:t>
    </dgm:pt>
    <dgm:pt modelId="{8D1BD0EF-3EDB-4C97-BDA8-B7E11BAEE14A}" type="sibTrans" cxnId="{AD1A39A8-13CA-45BA-B923-4EC32758D97B}">
      <dgm:prSet/>
      <dgm:spPr/>
      <dgm:t>
        <a:bodyPr/>
        <a:lstStyle/>
        <a:p>
          <a:endParaRPr lang="en-US"/>
        </a:p>
      </dgm:t>
    </dgm:pt>
    <dgm:pt modelId="{93270546-F118-4EED-B909-6F0698B1080B}">
      <dgm:prSet/>
      <dgm:spPr/>
      <dgm:t>
        <a:bodyPr/>
        <a:lstStyle/>
        <a:p>
          <a:r>
            <a:rPr lang="de-DE" b="1"/>
            <a:t>Ergebnisse </a:t>
          </a:r>
          <a:endParaRPr lang="en-US"/>
        </a:p>
      </dgm:t>
    </dgm:pt>
    <dgm:pt modelId="{985C937B-4CE4-4142-B231-23D2CA778E3A}" type="parTrans" cxnId="{9D98588E-17B3-49F1-B32A-544ECB740A7F}">
      <dgm:prSet/>
      <dgm:spPr/>
      <dgm:t>
        <a:bodyPr/>
        <a:lstStyle/>
        <a:p>
          <a:endParaRPr lang="en-US"/>
        </a:p>
      </dgm:t>
    </dgm:pt>
    <dgm:pt modelId="{CC2C8B19-B66D-4443-B8E3-7FC32D9995A5}" type="sibTrans" cxnId="{9D98588E-17B3-49F1-B32A-544ECB740A7F}">
      <dgm:prSet/>
      <dgm:spPr/>
      <dgm:t>
        <a:bodyPr/>
        <a:lstStyle/>
        <a:p>
          <a:endParaRPr lang="en-US"/>
        </a:p>
      </dgm:t>
    </dgm:pt>
    <dgm:pt modelId="{C9376DC7-C6FD-4A69-B774-26DE757B4591}">
      <dgm:prSet/>
      <dgm:spPr/>
      <dgm:t>
        <a:bodyPr/>
        <a:lstStyle/>
        <a:p>
          <a:r>
            <a:rPr lang="de-DE"/>
            <a:t>Selbstwirksamkeit im Team wird gestärkt</a:t>
          </a:r>
          <a:endParaRPr lang="en-US"/>
        </a:p>
      </dgm:t>
    </dgm:pt>
    <dgm:pt modelId="{1DAA538B-FD82-474D-B8E5-5E67E7887D7F}" type="parTrans" cxnId="{7FE365B4-B93E-4C3D-B5FA-8C0615757903}">
      <dgm:prSet/>
      <dgm:spPr/>
      <dgm:t>
        <a:bodyPr/>
        <a:lstStyle/>
        <a:p>
          <a:endParaRPr lang="en-US"/>
        </a:p>
      </dgm:t>
    </dgm:pt>
    <dgm:pt modelId="{A0AF6F34-1EED-4249-A9E9-C3B0332C97B5}" type="sibTrans" cxnId="{7FE365B4-B93E-4C3D-B5FA-8C0615757903}">
      <dgm:prSet/>
      <dgm:spPr/>
      <dgm:t>
        <a:bodyPr/>
        <a:lstStyle/>
        <a:p>
          <a:endParaRPr lang="en-US"/>
        </a:p>
      </dgm:t>
    </dgm:pt>
    <dgm:pt modelId="{9145F53C-17A7-4FB9-9BC0-AD6FBC468EC1}">
      <dgm:prSet/>
      <dgm:spPr/>
      <dgm:t>
        <a:bodyPr/>
        <a:lstStyle/>
        <a:p>
          <a:r>
            <a:rPr lang="de-DE"/>
            <a:t>Veränderungsbereitschaft im Team wird verstetigt</a:t>
          </a:r>
          <a:endParaRPr lang="en-US"/>
        </a:p>
      </dgm:t>
    </dgm:pt>
    <dgm:pt modelId="{5A4BCE14-0F9A-4457-8439-DC2AC370D7AA}" type="parTrans" cxnId="{E254FB3F-73F4-404F-858D-7D0B90D8A879}">
      <dgm:prSet/>
      <dgm:spPr/>
      <dgm:t>
        <a:bodyPr/>
        <a:lstStyle/>
        <a:p>
          <a:endParaRPr lang="en-US"/>
        </a:p>
      </dgm:t>
    </dgm:pt>
    <dgm:pt modelId="{E710F825-8871-4EDE-83FE-47D427CB1694}" type="sibTrans" cxnId="{E254FB3F-73F4-404F-858D-7D0B90D8A879}">
      <dgm:prSet/>
      <dgm:spPr/>
      <dgm:t>
        <a:bodyPr/>
        <a:lstStyle/>
        <a:p>
          <a:endParaRPr lang="en-US"/>
        </a:p>
      </dgm:t>
    </dgm:pt>
    <dgm:pt modelId="{A59D4155-9522-4B24-AA4E-FFAF980136EA}">
      <dgm:prSet/>
      <dgm:spPr/>
      <dgm:t>
        <a:bodyPr/>
        <a:lstStyle/>
        <a:p>
          <a:r>
            <a:rPr lang="de-DE"/>
            <a:t>Veränderungsbereitschaft im Team wird gefördert</a:t>
          </a:r>
          <a:endParaRPr lang="en-US"/>
        </a:p>
      </dgm:t>
    </dgm:pt>
    <dgm:pt modelId="{39C6E308-6031-47D0-9D15-B9267E794289}" type="parTrans" cxnId="{DE8AD0FC-FD2D-4657-A3DD-CA93ED1542CD}">
      <dgm:prSet/>
      <dgm:spPr/>
      <dgm:t>
        <a:bodyPr/>
        <a:lstStyle/>
        <a:p>
          <a:endParaRPr lang="de-DE"/>
        </a:p>
      </dgm:t>
    </dgm:pt>
    <dgm:pt modelId="{B73F13F1-4B7F-4436-8233-09DD7FCDB118}" type="sibTrans" cxnId="{DE8AD0FC-FD2D-4657-A3DD-CA93ED1542CD}">
      <dgm:prSet/>
      <dgm:spPr/>
      <dgm:t>
        <a:bodyPr/>
        <a:lstStyle/>
        <a:p>
          <a:endParaRPr lang="de-DE"/>
        </a:p>
      </dgm:t>
    </dgm:pt>
    <dgm:pt modelId="{E53514D1-271C-4183-A988-3BD00BBE5D5F}">
      <dgm:prSet/>
      <dgm:spPr/>
      <dgm:t>
        <a:bodyPr/>
        <a:lstStyle/>
        <a:p>
          <a:r>
            <a:rPr lang="en-US" err="1"/>
            <a:t>Leitung</a:t>
          </a:r>
          <a:r>
            <a:rPr lang="en-US"/>
            <a:t> </a:t>
          </a:r>
          <a:r>
            <a:rPr lang="en-US" err="1"/>
            <a:t>wird</a:t>
          </a:r>
          <a:r>
            <a:rPr lang="en-US"/>
            <a:t> </a:t>
          </a:r>
          <a:r>
            <a:rPr lang="en-US" err="1"/>
            <a:t>entlastet</a:t>
          </a:r>
          <a:endParaRPr lang="en-US"/>
        </a:p>
      </dgm:t>
    </dgm:pt>
    <dgm:pt modelId="{D0EC1B31-D947-44AC-9DCB-FBC58ED8DEBB}" type="parTrans" cxnId="{B2FCA773-C990-403A-8963-9336D4A0E2D6}">
      <dgm:prSet/>
      <dgm:spPr/>
      <dgm:t>
        <a:bodyPr/>
        <a:lstStyle/>
        <a:p>
          <a:endParaRPr lang="de-DE"/>
        </a:p>
      </dgm:t>
    </dgm:pt>
    <dgm:pt modelId="{E0597036-389C-4ED7-8246-E08CBE239662}" type="sibTrans" cxnId="{B2FCA773-C990-403A-8963-9336D4A0E2D6}">
      <dgm:prSet/>
      <dgm:spPr/>
      <dgm:t>
        <a:bodyPr/>
        <a:lstStyle/>
        <a:p>
          <a:endParaRPr lang="de-DE"/>
        </a:p>
      </dgm:t>
    </dgm:pt>
    <dgm:pt modelId="{11E2F3D5-E15D-48A5-A1E2-DA375EF35CF8}" type="pres">
      <dgm:prSet presAssocID="{D8C2EAA2-14E2-439C-99CA-5BA062E34E04}" presName="Name0" presStyleCnt="0">
        <dgm:presLayoutVars>
          <dgm:dir/>
          <dgm:animLvl val="lvl"/>
          <dgm:resizeHandles val="exact"/>
        </dgm:presLayoutVars>
      </dgm:prSet>
      <dgm:spPr/>
    </dgm:pt>
    <dgm:pt modelId="{25A3C692-7A4C-4B33-8D8F-AC66442603AF}" type="pres">
      <dgm:prSet presAssocID="{C2A804AF-1A32-4CCC-9969-FC03E3E0CCB2}" presName="composite" presStyleCnt="0"/>
      <dgm:spPr/>
    </dgm:pt>
    <dgm:pt modelId="{DC43D511-79E4-4150-A48E-FA11A81FCE93}" type="pres">
      <dgm:prSet presAssocID="{C2A804AF-1A32-4CCC-9969-FC03E3E0CCB2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5E38837-C1CC-42E2-B9A7-6E9E5B56D5BE}" type="pres">
      <dgm:prSet presAssocID="{C2A804AF-1A32-4CCC-9969-FC03E3E0CCB2}" presName="desTx" presStyleLbl="revTx" presStyleIdx="0" presStyleCnt="4" custLinFactNeighborX="4464" custLinFactNeighborY="8629">
        <dgm:presLayoutVars>
          <dgm:bulletEnabled val="1"/>
        </dgm:presLayoutVars>
      </dgm:prSet>
      <dgm:spPr/>
    </dgm:pt>
    <dgm:pt modelId="{C7143E0C-7C4D-4EE3-A7F2-CF15B5E81173}" type="pres">
      <dgm:prSet presAssocID="{DACE76E6-BB30-4930-8D3B-43DEAF877452}" presName="space" presStyleCnt="0"/>
      <dgm:spPr/>
    </dgm:pt>
    <dgm:pt modelId="{FC20DE85-B3D2-4C04-9ED7-82C59DDB2857}" type="pres">
      <dgm:prSet presAssocID="{6B0750E3-BB12-4D19-A313-C7F07583B780}" presName="composite" presStyleCnt="0"/>
      <dgm:spPr/>
    </dgm:pt>
    <dgm:pt modelId="{A0D4815E-673C-41F6-B374-5AF44F5A6B2E}" type="pres">
      <dgm:prSet presAssocID="{6B0750E3-BB12-4D19-A313-C7F07583B780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90FEEB6-6730-4E2A-A732-8BF46849E549}" type="pres">
      <dgm:prSet presAssocID="{6B0750E3-BB12-4D19-A313-C7F07583B780}" presName="desTx" presStyleLbl="revTx" presStyleIdx="1" presStyleCnt="4" custLinFactNeighborX="3968" custLinFactNeighborY="7423">
        <dgm:presLayoutVars>
          <dgm:bulletEnabled val="1"/>
        </dgm:presLayoutVars>
      </dgm:prSet>
      <dgm:spPr/>
    </dgm:pt>
    <dgm:pt modelId="{6A731095-DF07-46B7-8C51-AF7386C4B1CE}" type="pres">
      <dgm:prSet presAssocID="{ED4ABD2E-00BF-486A-AB8E-D676FDC2FAF2}" presName="space" presStyleCnt="0"/>
      <dgm:spPr/>
    </dgm:pt>
    <dgm:pt modelId="{8B863F2D-587A-4285-84AF-FEC6A442C567}" type="pres">
      <dgm:prSet presAssocID="{A25094D1-AA88-43C0-A154-D2EF0B79F56B}" presName="composite" presStyleCnt="0"/>
      <dgm:spPr/>
    </dgm:pt>
    <dgm:pt modelId="{31078529-FDE3-4A3A-8024-F27E64947F87}" type="pres">
      <dgm:prSet presAssocID="{A25094D1-AA88-43C0-A154-D2EF0B79F56B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1CDE3C-B702-47E5-86F5-8F8AC5C9C650}" type="pres">
      <dgm:prSet presAssocID="{A25094D1-AA88-43C0-A154-D2EF0B79F56B}" presName="desTx" presStyleLbl="revTx" presStyleIdx="2" presStyleCnt="4" custLinFactNeighborX="4511" custLinFactNeighborY="8629">
        <dgm:presLayoutVars>
          <dgm:bulletEnabled val="1"/>
        </dgm:presLayoutVars>
      </dgm:prSet>
      <dgm:spPr/>
    </dgm:pt>
    <dgm:pt modelId="{80C3EFC7-D39D-401D-ABC9-6E59F26893E4}" type="pres">
      <dgm:prSet presAssocID="{16FFE848-0FF7-4059-A514-99BB3982F4C7}" presName="space" presStyleCnt="0"/>
      <dgm:spPr/>
    </dgm:pt>
    <dgm:pt modelId="{E430C3C2-3097-4790-ACFE-B850E89FD3B7}" type="pres">
      <dgm:prSet presAssocID="{93270546-F118-4EED-B909-6F0698B1080B}" presName="composite" presStyleCnt="0"/>
      <dgm:spPr/>
    </dgm:pt>
    <dgm:pt modelId="{C8D497EB-556A-451F-8E37-E58D22FFCE9A}" type="pres">
      <dgm:prSet presAssocID="{93270546-F118-4EED-B909-6F0698B1080B}" presName="par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CDC73B2-EC0B-4BAE-B7D0-9DC3C41457E3}" type="pres">
      <dgm:prSet presAssocID="{93270546-F118-4EED-B909-6F0698B1080B}" presName="desTx" presStyleLbl="revTx" presStyleIdx="3" presStyleCnt="4" custLinFactNeighborX="3472" custLinFactNeighborY="7423">
        <dgm:presLayoutVars>
          <dgm:bulletEnabled val="1"/>
        </dgm:presLayoutVars>
      </dgm:prSet>
      <dgm:spPr/>
    </dgm:pt>
  </dgm:ptLst>
  <dgm:cxnLst>
    <dgm:cxn modelId="{63161A18-6DD9-459C-8F5B-CCFB7AF119DA}" srcId="{D8C2EAA2-14E2-439C-99CA-5BA062E34E04}" destId="{C2A804AF-1A32-4CCC-9969-FC03E3E0CCB2}" srcOrd="0" destOrd="0" parTransId="{D7BF5B4E-E1E2-4DFB-A574-DD07A166D3AB}" sibTransId="{DACE76E6-BB30-4930-8D3B-43DEAF877452}"/>
    <dgm:cxn modelId="{F07C212E-1127-46A4-8FD5-CE44FD0EAF03}" srcId="{6B0750E3-BB12-4D19-A313-C7F07583B780}" destId="{2428030A-4B01-4AA1-886D-62CEB7A5D377}" srcOrd="0" destOrd="0" parTransId="{E03B1A4F-7FD4-43F9-B20F-48A492BD3492}" sibTransId="{D847DED8-6440-41AC-AB01-68D0047FAF27}"/>
    <dgm:cxn modelId="{E254FB3F-73F4-404F-858D-7D0B90D8A879}" srcId="{93270546-F118-4EED-B909-6F0698B1080B}" destId="{9145F53C-17A7-4FB9-9BC0-AD6FBC468EC1}" srcOrd="1" destOrd="0" parTransId="{5A4BCE14-0F9A-4457-8439-DC2AC370D7AA}" sibTransId="{E710F825-8871-4EDE-83FE-47D427CB1694}"/>
    <dgm:cxn modelId="{8FED7A64-1B73-484D-A339-43820BC630CD}" type="presOf" srcId="{D8C2EAA2-14E2-439C-99CA-5BA062E34E04}" destId="{11E2F3D5-E15D-48A5-A1E2-DA375EF35CF8}" srcOrd="0" destOrd="0" presId="urn:microsoft.com/office/officeart/2005/8/layout/chevron1"/>
    <dgm:cxn modelId="{B35CB472-81F4-4680-BCE4-61B5E1FC1B4B}" type="presOf" srcId="{C9376DC7-C6FD-4A69-B774-26DE757B4591}" destId="{9CDC73B2-EC0B-4BAE-B7D0-9DC3C41457E3}" srcOrd="0" destOrd="0" presId="urn:microsoft.com/office/officeart/2005/8/layout/chevron1"/>
    <dgm:cxn modelId="{B2FCA773-C990-403A-8963-9336D4A0E2D6}" srcId="{93270546-F118-4EED-B909-6F0698B1080B}" destId="{E53514D1-271C-4183-A988-3BD00BBE5D5F}" srcOrd="2" destOrd="0" parTransId="{D0EC1B31-D947-44AC-9DCB-FBC58ED8DEBB}" sibTransId="{E0597036-389C-4ED7-8246-E08CBE239662}"/>
    <dgm:cxn modelId="{98FC4554-A6C9-4B30-9869-7B7DA9251758}" type="presOf" srcId="{687D9935-5CE6-4DD1-86DC-77AC6BD58016}" destId="{901CDE3C-B702-47E5-86F5-8F8AC5C9C650}" srcOrd="0" destOrd="0" presId="urn:microsoft.com/office/officeart/2005/8/layout/chevron1"/>
    <dgm:cxn modelId="{3EBBAB7E-1669-48DD-AD13-3A8B4E11BE28}" type="presOf" srcId="{6B0750E3-BB12-4D19-A313-C7F07583B780}" destId="{A0D4815E-673C-41F6-B374-5AF44F5A6B2E}" srcOrd="0" destOrd="0" presId="urn:microsoft.com/office/officeart/2005/8/layout/chevron1"/>
    <dgm:cxn modelId="{4B81898D-BED7-4037-8AA6-FB6B4CD854C0}" srcId="{6B0750E3-BB12-4D19-A313-C7F07583B780}" destId="{5D3176E9-1B8F-4224-88D8-6880FADEB2FA}" srcOrd="2" destOrd="0" parTransId="{F70C114C-7245-417B-BF20-72A43301FDED}" sibTransId="{B1267FE3-8A57-4E4E-BCA7-D3021836B438}"/>
    <dgm:cxn modelId="{9D98588E-17B3-49F1-B32A-544ECB740A7F}" srcId="{D8C2EAA2-14E2-439C-99CA-5BA062E34E04}" destId="{93270546-F118-4EED-B909-6F0698B1080B}" srcOrd="3" destOrd="0" parTransId="{985C937B-4CE4-4142-B231-23D2CA778E3A}" sibTransId="{CC2C8B19-B66D-4443-B8E3-7FC32D9995A5}"/>
    <dgm:cxn modelId="{CB946A90-2F74-41CD-9C00-8598FE9D8A3A}" type="presOf" srcId="{2428030A-4B01-4AA1-886D-62CEB7A5D377}" destId="{590FEEB6-6730-4E2A-A732-8BF46849E549}" srcOrd="0" destOrd="0" presId="urn:microsoft.com/office/officeart/2005/8/layout/chevron1"/>
    <dgm:cxn modelId="{EF9EED9D-BFD7-4EBB-A9F1-1E7A73CDCFAD}" srcId="{C2A804AF-1A32-4CCC-9969-FC03E3E0CCB2}" destId="{AB4EC33D-AB21-4FC3-9FAC-6C2E1F7F2532}" srcOrd="0" destOrd="0" parTransId="{5994354F-0BE5-4A7C-8C17-C94D6797361F}" sibTransId="{D45C940B-635F-45F3-BFD9-522DDFCEE00D}"/>
    <dgm:cxn modelId="{8D9EFB9E-EE2E-418D-B240-4B881DC69D78}" type="presOf" srcId="{E53514D1-271C-4183-A988-3BD00BBE5D5F}" destId="{9CDC73B2-EC0B-4BAE-B7D0-9DC3C41457E3}" srcOrd="0" destOrd="2" presId="urn:microsoft.com/office/officeart/2005/8/layout/chevron1"/>
    <dgm:cxn modelId="{AD1A39A8-13CA-45BA-B923-4EC32758D97B}" srcId="{A25094D1-AA88-43C0-A154-D2EF0B79F56B}" destId="{687D9935-5CE6-4DD1-86DC-77AC6BD58016}" srcOrd="0" destOrd="0" parTransId="{F2B27406-03CC-4277-BA67-D65BD31DAAD4}" sibTransId="{8D1BD0EF-3EDB-4C97-BDA8-B7E11BAEE14A}"/>
    <dgm:cxn modelId="{FDAACAB3-63FD-4490-A573-90AC3557C034}" type="presOf" srcId="{A25094D1-AA88-43C0-A154-D2EF0B79F56B}" destId="{31078529-FDE3-4A3A-8024-F27E64947F87}" srcOrd="0" destOrd="0" presId="urn:microsoft.com/office/officeart/2005/8/layout/chevron1"/>
    <dgm:cxn modelId="{7FE365B4-B93E-4C3D-B5FA-8C0615757903}" srcId="{93270546-F118-4EED-B909-6F0698B1080B}" destId="{C9376DC7-C6FD-4A69-B774-26DE757B4591}" srcOrd="0" destOrd="0" parTransId="{1DAA538B-FD82-474D-B8E5-5E67E7887D7F}" sibTransId="{A0AF6F34-1EED-4249-A9E9-C3B0332C97B5}"/>
    <dgm:cxn modelId="{FB1CAAB7-62C7-4953-AE53-E881122124B9}" type="presOf" srcId="{9145F53C-17A7-4FB9-9BC0-AD6FBC468EC1}" destId="{9CDC73B2-EC0B-4BAE-B7D0-9DC3C41457E3}" srcOrd="0" destOrd="1" presId="urn:microsoft.com/office/officeart/2005/8/layout/chevron1"/>
    <dgm:cxn modelId="{111B40C4-BA76-4BF3-B394-E0D2EE833825}" type="presOf" srcId="{A59D4155-9522-4B24-AA4E-FFAF980136EA}" destId="{590FEEB6-6730-4E2A-A732-8BF46849E549}" srcOrd="0" destOrd="1" presId="urn:microsoft.com/office/officeart/2005/8/layout/chevron1"/>
    <dgm:cxn modelId="{6C89EFCD-E8F8-4F84-B5C1-F656D574B166}" srcId="{D8C2EAA2-14E2-439C-99CA-5BA062E34E04}" destId="{A25094D1-AA88-43C0-A154-D2EF0B79F56B}" srcOrd="2" destOrd="0" parTransId="{A70C370A-B9DC-4A98-8F8F-9BE217492956}" sibTransId="{16FFE848-0FF7-4059-A514-99BB3982F4C7}"/>
    <dgm:cxn modelId="{C0FA38D7-2897-4BE3-A72E-5EFF286B59B5}" type="presOf" srcId="{AB4EC33D-AB21-4FC3-9FAC-6C2E1F7F2532}" destId="{45E38837-C1CC-42E2-B9A7-6E9E5B56D5BE}" srcOrd="0" destOrd="0" presId="urn:microsoft.com/office/officeart/2005/8/layout/chevron1"/>
    <dgm:cxn modelId="{8A98C2DD-C8E9-47B4-BCD1-9B3F65474465}" type="presOf" srcId="{5D3176E9-1B8F-4224-88D8-6880FADEB2FA}" destId="{590FEEB6-6730-4E2A-A732-8BF46849E549}" srcOrd="0" destOrd="2" presId="urn:microsoft.com/office/officeart/2005/8/layout/chevron1"/>
    <dgm:cxn modelId="{D9ABD7DF-51AF-4B05-B3F3-F38BEC461605}" type="presOf" srcId="{93270546-F118-4EED-B909-6F0698B1080B}" destId="{C8D497EB-556A-451F-8E37-E58D22FFCE9A}" srcOrd="0" destOrd="0" presId="urn:microsoft.com/office/officeart/2005/8/layout/chevron1"/>
    <dgm:cxn modelId="{D025D2EF-51DF-408F-A1C4-409209B35EA7}" type="presOf" srcId="{C2A804AF-1A32-4CCC-9969-FC03E3E0CCB2}" destId="{DC43D511-79E4-4150-A48E-FA11A81FCE93}" srcOrd="0" destOrd="0" presId="urn:microsoft.com/office/officeart/2005/8/layout/chevron1"/>
    <dgm:cxn modelId="{7833B3F6-F1A5-4224-8BDE-428A3E9D7D9D}" srcId="{D8C2EAA2-14E2-439C-99CA-5BA062E34E04}" destId="{6B0750E3-BB12-4D19-A313-C7F07583B780}" srcOrd="1" destOrd="0" parTransId="{94B9398E-E25F-4A76-902B-AFDE71DBD4A1}" sibTransId="{ED4ABD2E-00BF-486A-AB8E-D676FDC2FAF2}"/>
    <dgm:cxn modelId="{DE8AD0FC-FD2D-4657-A3DD-CA93ED1542CD}" srcId="{6B0750E3-BB12-4D19-A313-C7F07583B780}" destId="{A59D4155-9522-4B24-AA4E-FFAF980136EA}" srcOrd="1" destOrd="0" parTransId="{39C6E308-6031-47D0-9D15-B9267E794289}" sibTransId="{B73F13F1-4B7F-4436-8233-09DD7FCDB118}"/>
    <dgm:cxn modelId="{ACA14F9B-FADA-446C-AEE3-F38B2BDD5A08}" type="presParOf" srcId="{11E2F3D5-E15D-48A5-A1E2-DA375EF35CF8}" destId="{25A3C692-7A4C-4B33-8D8F-AC66442603AF}" srcOrd="0" destOrd="0" presId="urn:microsoft.com/office/officeart/2005/8/layout/chevron1"/>
    <dgm:cxn modelId="{0E40F803-94B2-42C6-B000-DA8AD7461E65}" type="presParOf" srcId="{25A3C692-7A4C-4B33-8D8F-AC66442603AF}" destId="{DC43D511-79E4-4150-A48E-FA11A81FCE93}" srcOrd="0" destOrd="0" presId="urn:microsoft.com/office/officeart/2005/8/layout/chevron1"/>
    <dgm:cxn modelId="{282DF11A-9E81-429C-8447-715FD63A335A}" type="presParOf" srcId="{25A3C692-7A4C-4B33-8D8F-AC66442603AF}" destId="{45E38837-C1CC-42E2-B9A7-6E9E5B56D5BE}" srcOrd="1" destOrd="0" presId="urn:microsoft.com/office/officeart/2005/8/layout/chevron1"/>
    <dgm:cxn modelId="{DEE5D0FD-6227-4315-A610-2550FEB28ED0}" type="presParOf" srcId="{11E2F3D5-E15D-48A5-A1E2-DA375EF35CF8}" destId="{C7143E0C-7C4D-4EE3-A7F2-CF15B5E81173}" srcOrd="1" destOrd="0" presId="urn:microsoft.com/office/officeart/2005/8/layout/chevron1"/>
    <dgm:cxn modelId="{DE78EC4D-51E2-45A2-A973-9F333D929BFF}" type="presParOf" srcId="{11E2F3D5-E15D-48A5-A1E2-DA375EF35CF8}" destId="{FC20DE85-B3D2-4C04-9ED7-82C59DDB2857}" srcOrd="2" destOrd="0" presId="urn:microsoft.com/office/officeart/2005/8/layout/chevron1"/>
    <dgm:cxn modelId="{3E1B9E72-8DB9-42B2-B3EE-C76F8857C0FF}" type="presParOf" srcId="{FC20DE85-B3D2-4C04-9ED7-82C59DDB2857}" destId="{A0D4815E-673C-41F6-B374-5AF44F5A6B2E}" srcOrd="0" destOrd="0" presId="urn:microsoft.com/office/officeart/2005/8/layout/chevron1"/>
    <dgm:cxn modelId="{D482B16D-D265-44F2-82E9-A5D4249A01AD}" type="presParOf" srcId="{FC20DE85-B3D2-4C04-9ED7-82C59DDB2857}" destId="{590FEEB6-6730-4E2A-A732-8BF46849E549}" srcOrd="1" destOrd="0" presId="urn:microsoft.com/office/officeart/2005/8/layout/chevron1"/>
    <dgm:cxn modelId="{9C4968F2-A77D-4296-818C-615098261BF3}" type="presParOf" srcId="{11E2F3D5-E15D-48A5-A1E2-DA375EF35CF8}" destId="{6A731095-DF07-46B7-8C51-AF7386C4B1CE}" srcOrd="3" destOrd="0" presId="urn:microsoft.com/office/officeart/2005/8/layout/chevron1"/>
    <dgm:cxn modelId="{949E5E10-F049-4D5F-A818-A45D3A72F63E}" type="presParOf" srcId="{11E2F3D5-E15D-48A5-A1E2-DA375EF35CF8}" destId="{8B863F2D-587A-4285-84AF-FEC6A442C567}" srcOrd="4" destOrd="0" presId="urn:microsoft.com/office/officeart/2005/8/layout/chevron1"/>
    <dgm:cxn modelId="{9E8EC609-8E7D-4735-9AEF-595092546B23}" type="presParOf" srcId="{8B863F2D-587A-4285-84AF-FEC6A442C567}" destId="{31078529-FDE3-4A3A-8024-F27E64947F87}" srcOrd="0" destOrd="0" presId="urn:microsoft.com/office/officeart/2005/8/layout/chevron1"/>
    <dgm:cxn modelId="{C091585B-D0B0-4A56-88A8-350B45AA596E}" type="presParOf" srcId="{8B863F2D-587A-4285-84AF-FEC6A442C567}" destId="{901CDE3C-B702-47E5-86F5-8F8AC5C9C650}" srcOrd="1" destOrd="0" presId="urn:microsoft.com/office/officeart/2005/8/layout/chevron1"/>
    <dgm:cxn modelId="{1172DA0C-4351-47DF-B66B-F642D8F0D0F4}" type="presParOf" srcId="{11E2F3D5-E15D-48A5-A1E2-DA375EF35CF8}" destId="{80C3EFC7-D39D-401D-ABC9-6E59F26893E4}" srcOrd="5" destOrd="0" presId="urn:microsoft.com/office/officeart/2005/8/layout/chevron1"/>
    <dgm:cxn modelId="{7CB4E2A4-23A8-40CD-B3AA-A636BFF6389D}" type="presParOf" srcId="{11E2F3D5-E15D-48A5-A1E2-DA375EF35CF8}" destId="{E430C3C2-3097-4790-ACFE-B850E89FD3B7}" srcOrd="6" destOrd="0" presId="urn:microsoft.com/office/officeart/2005/8/layout/chevron1"/>
    <dgm:cxn modelId="{AC9045F5-D9C4-4986-A51D-34AE364BF350}" type="presParOf" srcId="{E430C3C2-3097-4790-ACFE-B850E89FD3B7}" destId="{C8D497EB-556A-451F-8E37-E58D22FFCE9A}" srcOrd="0" destOrd="0" presId="urn:microsoft.com/office/officeart/2005/8/layout/chevron1"/>
    <dgm:cxn modelId="{B61A45CA-AB14-40D7-8950-ACC405C6EA6A}" type="presParOf" srcId="{E430C3C2-3097-4790-ACFE-B850E89FD3B7}" destId="{9CDC73B2-EC0B-4BAE-B7D0-9DC3C41457E3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E37CB9-C438-46AA-BA49-14562662EE8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2490D73-053D-480E-99CD-BC3BE7CA8DF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Lernbedarfe</a:t>
          </a:r>
          <a:r>
            <a:rPr lang="en-US"/>
            <a:t> </a:t>
          </a:r>
          <a:r>
            <a:rPr lang="en-US" err="1"/>
            <a:t>partizipativ</a:t>
          </a:r>
          <a:r>
            <a:rPr lang="en-US"/>
            <a:t> </a:t>
          </a:r>
          <a:r>
            <a:rPr lang="en-US" err="1"/>
            <a:t>ermitteln</a:t>
          </a:r>
          <a:endParaRPr lang="en-US"/>
        </a:p>
      </dgm:t>
    </dgm:pt>
    <dgm:pt modelId="{2411FE85-2B3E-48F8-BB0B-9A499AA0DC18}" type="parTrans" cxnId="{C0AD0419-2719-4E9D-968A-1F4122917E6B}">
      <dgm:prSet/>
      <dgm:spPr/>
      <dgm:t>
        <a:bodyPr/>
        <a:lstStyle/>
        <a:p>
          <a:endParaRPr lang="en-US"/>
        </a:p>
      </dgm:t>
    </dgm:pt>
    <dgm:pt modelId="{EC4023A2-C4BB-4350-A142-A4D72430AC36}" type="sibTrans" cxnId="{C0AD0419-2719-4E9D-968A-1F4122917E6B}">
      <dgm:prSet/>
      <dgm:spPr/>
      <dgm:t>
        <a:bodyPr/>
        <a:lstStyle/>
        <a:p>
          <a:endParaRPr lang="en-US"/>
        </a:p>
      </dgm:t>
    </dgm:pt>
    <dgm:pt modelId="{4DB39E7C-4E13-417D-BD3D-AEDF6DFD57A5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err="1">
              <a:latin typeface="Calibri"/>
            </a:rPr>
            <a:t>Notwendige</a:t>
          </a:r>
          <a:r>
            <a:rPr lang="en-US">
              <a:latin typeface="Calibri"/>
            </a:rPr>
            <a:t> IT-</a:t>
          </a:r>
          <a:r>
            <a:rPr lang="en-US" err="1">
              <a:latin typeface="Calibri"/>
            </a:rPr>
            <a:t>Infrastruktur</a:t>
          </a:r>
          <a:r>
            <a:rPr lang="en-US">
              <a:latin typeface="Calibri"/>
            </a:rPr>
            <a:t> </a:t>
          </a:r>
          <a:r>
            <a:rPr lang="en-US" err="1">
              <a:latin typeface="Calibri"/>
            </a:rPr>
            <a:t>bereithalten</a:t>
          </a:r>
          <a:r>
            <a:rPr lang="en-US">
              <a:latin typeface="Calibri"/>
            </a:rPr>
            <a:t> und auf </a:t>
          </a:r>
          <a:r>
            <a:rPr lang="en-US" err="1">
              <a:latin typeface="Calibri"/>
            </a:rPr>
            <a:t>Barrieren</a:t>
          </a:r>
          <a:r>
            <a:rPr lang="en-US">
              <a:latin typeface="Calibri"/>
            </a:rPr>
            <a:t> prüfen</a:t>
          </a:r>
          <a:endParaRPr lang="en-US"/>
        </a:p>
      </dgm:t>
    </dgm:pt>
    <dgm:pt modelId="{81F86190-D75C-4D7A-B874-9E9224A073EA}" type="parTrans" cxnId="{39CB05ED-3860-49AC-9F30-302017981C82}">
      <dgm:prSet/>
      <dgm:spPr/>
      <dgm:t>
        <a:bodyPr/>
        <a:lstStyle/>
        <a:p>
          <a:endParaRPr lang="en-US"/>
        </a:p>
      </dgm:t>
    </dgm:pt>
    <dgm:pt modelId="{8BD80E07-C802-46C6-B42E-8EBDFFE19B84}" type="sibTrans" cxnId="{39CB05ED-3860-49AC-9F30-302017981C82}">
      <dgm:prSet/>
      <dgm:spPr/>
      <dgm:t>
        <a:bodyPr/>
        <a:lstStyle/>
        <a:p>
          <a:endParaRPr lang="en-US"/>
        </a:p>
      </dgm:t>
    </dgm:pt>
    <dgm:pt modelId="{68ED16C8-4A05-4922-BD17-69DED979EC43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err="1">
              <a:latin typeface="Calibri"/>
            </a:rPr>
            <a:t>Problembeschreibung</a:t>
          </a:r>
          <a:r>
            <a:rPr lang="en-US">
              <a:latin typeface="Calibri"/>
            </a:rPr>
            <a:t> </a:t>
          </a:r>
          <a:r>
            <a:rPr lang="en-US" err="1">
              <a:latin typeface="Calibri"/>
            </a:rPr>
            <a:t>aus</a:t>
          </a:r>
          <a:r>
            <a:rPr lang="en-US">
              <a:latin typeface="Calibri"/>
            </a:rPr>
            <a:t> Sicht der </a:t>
          </a:r>
          <a:r>
            <a:rPr lang="en-US" err="1">
              <a:latin typeface="Calibri"/>
            </a:rPr>
            <a:t>Zielgruppe</a:t>
          </a:r>
          <a:r>
            <a:rPr lang="en-US">
              <a:latin typeface="Calibri"/>
            </a:rPr>
            <a:t> beachten</a:t>
          </a:r>
          <a:endParaRPr lang="en-US"/>
        </a:p>
      </dgm:t>
    </dgm:pt>
    <dgm:pt modelId="{874C9AC5-B62F-4A10-8059-4E78A8B45D50}" type="parTrans" cxnId="{FD6BA59F-98B1-429D-825F-CF10E672FB4C}">
      <dgm:prSet/>
      <dgm:spPr/>
      <dgm:t>
        <a:bodyPr/>
        <a:lstStyle/>
        <a:p>
          <a:endParaRPr lang="en-US"/>
        </a:p>
      </dgm:t>
    </dgm:pt>
    <dgm:pt modelId="{1077DA5D-BB56-489D-8DC3-D4A0F98823BA}" type="sibTrans" cxnId="{FD6BA59F-98B1-429D-825F-CF10E672FB4C}">
      <dgm:prSet/>
      <dgm:spPr/>
      <dgm:t>
        <a:bodyPr/>
        <a:lstStyle/>
        <a:p>
          <a:endParaRPr lang="en-US"/>
        </a:p>
      </dgm:t>
    </dgm:pt>
    <dgm:pt modelId="{0E144C09-5E87-4221-A0CF-69526CDD96B3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b="0">
              <a:latin typeface="Calibri"/>
            </a:rPr>
            <a:t>Das E-Learning Angebot vom Ergebnis her denken</a:t>
          </a:r>
          <a:endParaRPr lang="en-US" b="0" err="1"/>
        </a:p>
      </dgm:t>
    </dgm:pt>
    <dgm:pt modelId="{4FE6EDF9-1D8B-4E4D-BF1E-DFAE2905503D}" type="parTrans" cxnId="{C880CB9D-88BD-4A9E-B25A-13980B321A79}">
      <dgm:prSet/>
      <dgm:spPr/>
      <dgm:t>
        <a:bodyPr/>
        <a:lstStyle/>
        <a:p>
          <a:endParaRPr lang="en-US"/>
        </a:p>
      </dgm:t>
    </dgm:pt>
    <dgm:pt modelId="{CDF95C43-9E34-4FA7-B2B6-8B582811AD8D}" type="sibTrans" cxnId="{C880CB9D-88BD-4A9E-B25A-13980B321A79}">
      <dgm:prSet/>
      <dgm:spPr/>
      <dgm:t>
        <a:bodyPr/>
        <a:lstStyle/>
        <a:p>
          <a:endParaRPr lang="en-US"/>
        </a:p>
      </dgm:t>
    </dgm:pt>
    <dgm:pt modelId="{F4EDD145-435D-4674-AAF3-E05EC0B02F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>
              <a:latin typeface="Calibri"/>
            </a:rPr>
            <a:t>Selbstgesteuertes Lernen muss auch gelernt werden</a:t>
          </a:r>
          <a:endParaRPr lang="en-US" b="0"/>
        </a:p>
      </dgm:t>
    </dgm:pt>
    <dgm:pt modelId="{C1D30D5D-A429-404E-A2D6-21A5B0A44ADB}" type="parTrans" cxnId="{75877A77-22F3-4503-B6EA-E55EB2BE2D51}">
      <dgm:prSet/>
      <dgm:spPr/>
      <dgm:t>
        <a:bodyPr/>
        <a:lstStyle/>
        <a:p>
          <a:endParaRPr lang="en-US"/>
        </a:p>
      </dgm:t>
    </dgm:pt>
    <dgm:pt modelId="{723D0921-B74B-4F0A-A733-EFC22FD28E01}" type="sibTrans" cxnId="{75877A77-22F3-4503-B6EA-E55EB2BE2D51}">
      <dgm:prSet/>
      <dgm:spPr/>
      <dgm:t>
        <a:bodyPr/>
        <a:lstStyle/>
        <a:p>
          <a:endParaRPr lang="en-US"/>
        </a:p>
      </dgm:t>
    </dgm:pt>
    <dgm:pt modelId="{63DC02BB-7B4B-47E6-8FFA-A37E9BAA33D7}" type="pres">
      <dgm:prSet presAssocID="{0AE37CB9-C438-46AA-BA49-14562662EE8C}" presName="root" presStyleCnt="0">
        <dgm:presLayoutVars>
          <dgm:dir/>
          <dgm:resizeHandles val="exact"/>
        </dgm:presLayoutVars>
      </dgm:prSet>
      <dgm:spPr/>
    </dgm:pt>
    <dgm:pt modelId="{65461615-2455-423D-AB1F-ABDF706C243C}" type="pres">
      <dgm:prSet presAssocID="{82490D73-053D-480E-99CD-BC3BE7CA8DF0}" presName="compNode" presStyleCnt="0"/>
      <dgm:spPr/>
    </dgm:pt>
    <dgm:pt modelId="{9C8936DE-58B4-4CB2-9127-27E0698E8E4F}" type="pres">
      <dgm:prSet presAssocID="{82490D73-053D-480E-99CD-BC3BE7CA8DF0}" presName="bgRect" presStyleLbl="bgShp" presStyleIdx="0" presStyleCnt="5"/>
      <dgm:spPr/>
    </dgm:pt>
    <dgm:pt modelId="{B564DB01-4853-4569-B9CB-9CF3AFC79DA7}" type="pres">
      <dgm:prSet presAssocID="{82490D73-053D-480E-99CD-BC3BE7CA8DF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kchen"/>
        </a:ext>
      </dgm:extLst>
    </dgm:pt>
    <dgm:pt modelId="{B845E77E-8E8C-4004-9CF3-3786C8162253}" type="pres">
      <dgm:prSet presAssocID="{82490D73-053D-480E-99CD-BC3BE7CA8DF0}" presName="spaceRect" presStyleCnt="0"/>
      <dgm:spPr/>
    </dgm:pt>
    <dgm:pt modelId="{C26710D1-43EA-46C8-9EF0-643426B27D19}" type="pres">
      <dgm:prSet presAssocID="{82490D73-053D-480E-99CD-BC3BE7CA8DF0}" presName="parTx" presStyleLbl="revTx" presStyleIdx="0" presStyleCnt="5">
        <dgm:presLayoutVars>
          <dgm:chMax val="0"/>
          <dgm:chPref val="0"/>
        </dgm:presLayoutVars>
      </dgm:prSet>
      <dgm:spPr/>
    </dgm:pt>
    <dgm:pt modelId="{ED52E718-27AC-4470-AF29-CF774C853C63}" type="pres">
      <dgm:prSet presAssocID="{EC4023A2-C4BB-4350-A142-A4D72430AC36}" presName="sibTrans" presStyleCnt="0"/>
      <dgm:spPr/>
    </dgm:pt>
    <dgm:pt modelId="{98FFA1F4-1376-40A4-AE0D-718F3712B89A}" type="pres">
      <dgm:prSet presAssocID="{4DB39E7C-4E13-417D-BD3D-AEDF6DFD57A5}" presName="compNode" presStyleCnt="0"/>
      <dgm:spPr/>
    </dgm:pt>
    <dgm:pt modelId="{52B49187-9B24-47CB-A0C3-9FD2AD008A83}" type="pres">
      <dgm:prSet presAssocID="{4DB39E7C-4E13-417D-BD3D-AEDF6DFD57A5}" presName="bgRect" presStyleLbl="bgShp" presStyleIdx="1" presStyleCnt="5"/>
      <dgm:spPr/>
    </dgm:pt>
    <dgm:pt modelId="{BAFF8D53-804A-45F3-94E8-7DE225DE65C9}" type="pres">
      <dgm:prSet presAssocID="{4DB39E7C-4E13-417D-BD3D-AEDF6DFD57A5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0FA7EBEB-7D21-4677-B77C-FF0DCC79E57F}" type="pres">
      <dgm:prSet presAssocID="{4DB39E7C-4E13-417D-BD3D-AEDF6DFD57A5}" presName="spaceRect" presStyleCnt="0"/>
      <dgm:spPr/>
    </dgm:pt>
    <dgm:pt modelId="{545D6953-B58F-49A6-8A89-FAA18944B207}" type="pres">
      <dgm:prSet presAssocID="{4DB39E7C-4E13-417D-BD3D-AEDF6DFD57A5}" presName="parTx" presStyleLbl="revTx" presStyleIdx="1" presStyleCnt="5">
        <dgm:presLayoutVars>
          <dgm:chMax val="0"/>
          <dgm:chPref val="0"/>
        </dgm:presLayoutVars>
      </dgm:prSet>
      <dgm:spPr/>
    </dgm:pt>
    <dgm:pt modelId="{1E08D004-9061-4799-9DA7-007E416FBBF1}" type="pres">
      <dgm:prSet presAssocID="{8BD80E07-C802-46C6-B42E-8EBDFFE19B84}" presName="sibTrans" presStyleCnt="0"/>
      <dgm:spPr/>
    </dgm:pt>
    <dgm:pt modelId="{D65AE38D-B3AA-4DED-96D0-49ABA8BF5761}" type="pres">
      <dgm:prSet presAssocID="{68ED16C8-4A05-4922-BD17-69DED979EC43}" presName="compNode" presStyleCnt="0"/>
      <dgm:spPr/>
    </dgm:pt>
    <dgm:pt modelId="{10F9CF4B-5B3E-493F-AA2F-F8F565E8B25D}" type="pres">
      <dgm:prSet presAssocID="{68ED16C8-4A05-4922-BD17-69DED979EC43}" presName="bgRect" presStyleLbl="bgShp" presStyleIdx="2" presStyleCnt="5"/>
      <dgm:spPr/>
    </dgm:pt>
    <dgm:pt modelId="{EB89B227-CC5C-4C46-9367-D1661D3681AB}" type="pres">
      <dgm:prSet presAssocID="{68ED16C8-4A05-4922-BD17-69DED979EC43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36BA0D5-35B7-4D75-B758-509D2A5FCBD4}" type="pres">
      <dgm:prSet presAssocID="{68ED16C8-4A05-4922-BD17-69DED979EC43}" presName="spaceRect" presStyleCnt="0"/>
      <dgm:spPr/>
    </dgm:pt>
    <dgm:pt modelId="{6679A44C-3DEE-4315-8454-BBDBBF2F6AEB}" type="pres">
      <dgm:prSet presAssocID="{68ED16C8-4A05-4922-BD17-69DED979EC43}" presName="parTx" presStyleLbl="revTx" presStyleIdx="2" presStyleCnt="5">
        <dgm:presLayoutVars>
          <dgm:chMax val="0"/>
          <dgm:chPref val="0"/>
        </dgm:presLayoutVars>
      </dgm:prSet>
      <dgm:spPr/>
    </dgm:pt>
    <dgm:pt modelId="{084F4373-71C8-413F-B90D-A584D22B0C09}" type="pres">
      <dgm:prSet presAssocID="{1077DA5D-BB56-489D-8DC3-D4A0F98823BA}" presName="sibTrans" presStyleCnt="0"/>
      <dgm:spPr/>
    </dgm:pt>
    <dgm:pt modelId="{4BE37504-E665-47A2-8CE5-68F49F25FEB6}" type="pres">
      <dgm:prSet presAssocID="{0E144C09-5E87-4221-A0CF-69526CDD96B3}" presName="compNode" presStyleCnt="0"/>
      <dgm:spPr/>
    </dgm:pt>
    <dgm:pt modelId="{FD256778-9F28-4C51-ABE2-2ED2E6AE9909}" type="pres">
      <dgm:prSet presAssocID="{0E144C09-5E87-4221-A0CF-69526CDD96B3}" presName="bgRect" presStyleLbl="bgShp" presStyleIdx="3" presStyleCnt="5"/>
      <dgm:spPr/>
    </dgm:pt>
    <dgm:pt modelId="{EC3D5618-B81F-49A9-966F-157C774A7861}" type="pres">
      <dgm:prSet presAssocID="{0E144C09-5E87-4221-A0CF-69526CDD96B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ble clef"/>
        </a:ext>
      </dgm:extLst>
    </dgm:pt>
    <dgm:pt modelId="{1203CA5B-85EC-43A2-8585-BB5BFECF2A12}" type="pres">
      <dgm:prSet presAssocID="{0E144C09-5E87-4221-A0CF-69526CDD96B3}" presName="spaceRect" presStyleCnt="0"/>
      <dgm:spPr/>
    </dgm:pt>
    <dgm:pt modelId="{532CC597-144E-4BD9-B804-FDB8ED005EF2}" type="pres">
      <dgm:prSet presAssocID="{0E144C09-5E87-4221-A0CF-69526CDD96B3}" presName="parTx" presStyleLbl="revTx" presStyleIdx="3" presStyleCnt="5">
        <dgm:presLayoutVars>
          <dgm:chMax val="0"/>
          <dgm:chPref val="0"/>
        </dgm:presLayoutVars>
      </dgm:prSet>
      <dgm:spPr/>
    </dgm:pt>
    <dgm:pt modelId="{D1CB7308-2951-4DE0-BFCC-EA830C138ED5}" type="pres">
      <dgm:prSet presAssocID="{CDF95C43-9E34-4FA7-B2B6-8B582811AD8D}" presName="sibTrans" presStyleCnt="0"/>
      <dgm:spPr/>
    </dgm:pt>
    <dgm:pt modelId="{22D5558E-0F24-4945-A170-3FDFD0D1CD2C}" type="pres">
      <dgm:prSet presAssocID="{F4EDD145-435D-4674-AAF3-E05EC0B02F7E}" presName="compNode" presStyleCnt="0"/>
      <dgm:spPr/>
    </dgm:pt>
    <dgm:pt modelId="{34257B73-4677-4487-99E3-3E81C5C95E24}" type="pres">
      <dgm:prSet presAssocID="{F4EDD145-435D-4674-AAF3-E05EC0B02F7E}" presName="bgRect" presStyleLbl="bgShp" presStyleIdx="4" presStyleCnt="5" custLinFactNeighborX="9015" custLinFactNeighborY="2548"/>
      <dgm:spPr/>
    </dgm:pt>
    <dgm:pt modelId="{DF44FA0A-7AC7-477E-A2E6-154895E2E9C9}" type="pres">
      <dgm:prSet presAssocID="{F4EDD145-435D-4674-AAF3-E05EC0B02F7E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46E3FA26-11D1-4F05-A571-DB3C34EB86AC}" type="pres">
      <dgm:prSet presAssocID="{F4EDD145-435D-4674-AAF3-E05EC0B02F7E}" presName="spaceRect" presStyleCnt="0"/>
      <dgm:spPr/>
    </dgm:pt>
    <dgm:pt modelId="{D913DB57-CD97-4701-9D1A-0C566D031236}" type="pres">
      <dgm:prSet presAssocID="{F4EDD145-435D-4674-AAF3-E05EC0B02F7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0AD0419-2719-4E9D-968A-1F4122917E6B}" srcId="{0AE37CB9-C438-46AA-BA49-14562662EE8C}" destId="{82490D73-053D-480E-99CD-BC3BE7CA8DF0}" srcOrd="0" destOrd="0" parTransId="{2411FE85-2B3E-48F8-BB0B-9A499AA0DC18}" sibTransId="{EC4023A2-C4BB-4350-A142-A4D72430AC36}"/>
    <dgm:cxn modelId="{E437C43C-B6C4-46DD-80C3-EEAE8CA0A680}" type="presOf" srcId="{F4EDD145-435D-4674-AAF3-E05EC0B02F7E}" destId="{D913DB57-CD97-4701-9D1A-0C566D031236}" srcOrd="0" destOrd="0" presId="urn:microsoft.com/office/officeart/2018/2/layout/IconVerticalSolidList"/>
    <dgm:cxn modelId="{D47D7969-B775-4B6C-8CB0-289F15FAF4B1}" type="presOf" srcId="{82490D73-053D-480E-99CD-BC3BE7CA8DF0}" destId="{C26710D1-43EA-46C8-9EF0-643426B27D19}" srcOrd="0" destOrd="0" presId="urn:microsoft.com/office/officeart/2018/2/layout/IconVerticalSolidList"/>
    <dgm:cxn modelId="{1DD7656E-D205-4938-B977-652ECCF348E0}" type="presOf" srcId="{4DB39E7C-4E13-417D-BD3D-AEDF6DFD57A5}" destId="{545D6953-B58F-49A6-8A89-FAA18944B207}" srcOrd="0" destOrd="0" presId="urn:microsoft.com/office/officeart/2018/2/layout/IconVerticalSolidList"/>
    <dgm:cxn modelId="{75877A77-22F3-4503-B6EA-E55EB2BE2D51}" srcId="{0AE37CB9-C438-46AA-BA49-14562662EE8C}" destId="{F4EDD145-435D-4674-AAF3-E05EC0B02F7E}" srcOrd="4" destOrd="0" parTransId="{C1D30D5D-A429-404E-A2D6-21A5B0A44ADB}" sibTransId="{723D0921-B74B-4F0A-A733-EFC22FD28E01}"/>
    <dgm:cxn modelId="{B2673596-3D34-4628-8538-086548DC17EC}" type="presOf" srcId="{0E144C09-5E87-4221-A0CF-69526CDD96B3}" destId="{532CC597-144E-4BD9-B804-FDB8ED005EF2}" srcOrd="0" destOrd="0" presId="urn:microsoft.com/office/officeart/2018/2/layout/IconVerticalSolidList"/>
    <dgm:cxn modelId="{C880CB9D-88BD-4A9E-B25A-13980B321A79}" srcId="{0AE37CB9-C438-46AA-BA49-14562662EE8C}" destId="{0E144C09-5E87-4221-A0CF-69526CDD96B3}" srcOrd="3" destOrd="0" parTransId="{4FE6EDF9-1D8B-4E4D-BF1E-DFAE2905503D}" sibTransId="{CDF95C43-9E34-4FA7-B2B6-8B582811AD8D}"/>
    <dgm:cxn modelId="{FD6BA59F-98B1-429D-825F-CF10E672FB4C}" srcId="{0AE37CB9-C438-46AA-BA49-14562662EE8C}" destId="{68ED16C8-4A05-4922-BD17-69DED979EC43}" srcOrd="2" destOrd="0" parTransId="{874C9AC5-B62F-4A10-8059-4E78A8B45D50}" sibTransId="{1077DA5D-BB56-489D-8DC3-D4A0F98823BA}"/>
    <dgm:cxn modelId="{46EDBBD6-F6E0-4D8A-809E-AF0F664C05FB}" type="presOf" srcId="{0AE37CB9-C438-46AA-BA49-14562662EE8C}" destId="{63DC02BB-7B4B-47E6-8FFA-A37E9BAA33D7}" srcOrd="0" destOrd="0" presId="urn:microsoft.com/office/officeart/2018/2/layout/IconVerticalSolidList"/>
    <dgm:cxn modelId="{39CB05ED-3860-49AC-9F30-302017981C82}" srcId="{0AE37CB9-C438-46AA-BA49-14562662EE8C}" destId="{4DB39E7C-4E13-417D-BD3D-AEDF6DFD57A5}" srcOrd="1" destOrd="0" parTransId="{81F86190-D75C-4D7A-B874-9E9224A073EA}" sibTransId="{8BD80E07-C802-46C6-B42E-8EBDFFE19B84}"/>
    <dgm:cxn modelId="{77A99EFE-8512-4516-80B4-A3832A2C1BF1}" type="presOf" srcId="{68ED16C8-4A05-4922-BD17-69DED979EC43}" destId="{6679A44C-3DEE-4315-8454-BBDBBF2F6AEB}" srcOrd="0" destOrd="0" presId="urn:microsoft.com/office/officeart/2018/2/layout/IconVerticalSolidList"/>
    <dgm:cxn modelId="{E685B5D3-EA3F-4F51-B2E0-B97019E978D6}" type="presParOf" srcId="{63DC02BB-7B4B-47E6-8FFA-A37E9BAA33D7}" destId="{65461615-2455-423D-AB1F-ABDF706C243C}" srcOrd="0" destOrd="0" presId="urn:microsoft.com/office/officeart/2018/2/layout/IconVerticalSolidList"/>
    <dgm:cxn modelId="{7521AA4A-A4A5-46E5-A5E0-E5A39FCB5B90}" type="presParOf" srcId="{65461615-2455-423D-AB1F-ABDF706C243C}" destId="{9C8936DE-58B4-4CB2-9127-27E0698E8E4F}" srcOrd="0" destOrd="0" presId="urn:microsoft.com/office/officeart/2018/2/layout/IconVerticalSolidList"/>
    <dgm:cxn modelId="{D44BC221-127A-44F6-9B65-934C370EEA88}" type="presParOf" srcId="{65461615-2455-423D-AB1F-ABDF706C243C}" destId="{B564DB01-4853-4569-B9CB-9CF3AFC79DA7}" srcOrd="1" destOrd="0" presId="urn:microsoft.com/office/officeart/2018/2/layout/IconVerticalSolidList"/>
    <dgm:cxn modelId="{8CBD14A4-9449-4736-90F1-2236D33FB496}" type="presParOf" srcId="{65461615-2455-423D-AB1F-ABDF706C243C}" destId="{B845E77E-8E8C-4004-9CF3-3786C8162253}" srcOrd="2" destOrd="0" presId="urn:microsoft.com/office/officeart/2018/2/layout/IconVerticalSolidList"/>
    <dgm:cxn modelId="{76A47961-7099-473C-B1DB-DEF054192FBE}" type="presParOf" srcId="{65461615-2455-423D-AB1F-ABDF706C243C}" destId="{C26710D1-43EA-46C8-9EF0-643426B27D19}" srcOrd="3" destOrd="0" presId="urn:microsoft.com/office/officeart/2018/2/layout/IconVerticalSolidList"/>
    <dgm:cxn modelId="{4A2701E3-9EDD-4B60-9A75-805040B3FC79}" type="presParOf" srcId="{63DC02BB-7B4B-47E6-8FFA-A37E9BAA33D7}" destId="{ED52E718-27AC-4470-AF29-CF774C853C63}" srcOrd="1" destOrd="0" presId="urn:microsoft.com/office/officeart/2018/2/layout/IconVerticalSolidList"/>
    <dgm:cxn modelId="{EE522998-38DF-4B67-8820-BF95386D217D}" type="presParOf" srcId="{63DC02BB-7B4B-47E6-8FFA-A37E9BAA33D7}" destId="{98FFA1F4-1376-40A4-AE0D-718F3712B89A}" srcOrd="2" destOrd="0" presId="urn:microsoft.com/office/officeart/2018/2/layout/IconVerticalSolidList"/>
    <dgm:cxn modelId="{0CABD9C6-C323-4F6E-B99B-18C6DDF4C016}" type="presParOf" srcId="{98FFA1F4-1376-40A4-AE0D-718F3712B89A}" destId="{52B49187-9B24-47CB-A0C3-9FD2AD008A83}" srcOrd="0" destOrd="0" presId="urn:microsoft.com/office/officeart/2018/2/layout/IconVerticalSolidList"/>
    <dgm:cxn modelId="{90574CD9-65FC-4C8F-B0B1-F82103EFA672}" type="presParOf" srcId="{98FFA1F4-1376-40A4-AE0D-718F3712B89A}" destId="{BAFF8D53-804A-45F3-94E8-7DE225DE65C9}" srcOrd="1" destOrd="0" presId="urn:microsoft.com/office/officeart/2018/2/layout/IconVerticalSolidList"/>
    <dgm:cxn modelId="{BB5E9981-1956-45FB-B241-7BA8DEB4DA38}" type="presParOf" srcId="{98FFA1F4-1376-40A4-AE0D-718F3712B89A}" destId="{0FA7EBEB-7D21-4677-B77C-FF0DCC79E57F}" srcOrd="2" destOrd="0" presId="urn:microsoft.com/office/officeart/2018/2/layout/IconVerticalSolidList"/>
    <dgm:cxn modelId="{F984A4EA-CAE9-41D5-9D17-49389A05B3E8}" type="presParOf" srcId="{98FFA1F4-1376-40A4-AE0D-718F3712B89A}" destId="{545D6953-B58F-49A6-8A89-FAA18944B207}" srcOrd="3" destOrd="0" presId="urn:microsoft.com/office/officeart/2018/2/layout/IconVerticalSolidList"/>
    <dgm:cxn modelId="{9C37F907-06B8-4D99-8315-33A166C5887B}" type="presParOf" srcId="{63DC02BB-7B4B-47E6-8FFA-A37E9BAA33D7}" destId="{1E08D004-9061-4799-9DA7-007E416FBBF1}" srcOrd="3" destOrd="0" presId="urn:microsoft.com/office/officeart/2018/2/layout/IconVerticalSolidList"/>
    <dgm:cxn modelId="{23D63D8D-2A80-4E4A-91D9-1BC0F3E4C679}" type="presParOf" srcId="{63DC02BB-7B4B-47E6-8FFA-A37E9BAA33D7}" destId="{D65AE38D-B3AA-4DED-96D0-49ABA8BF5761}" srcOrd="4" destOrd="0" presId="urn:microsoft.com/office/officeart/2018/2/layout/IconVerticalSolidList"/>
    <dgm:cxn modelId="{E14712DA-0FE5-4991-830B-55E94505AEC1}" type="presParOf" srcId="{D65AE38D-B3AA-4DED-96D0-49ABA8BF5761}" destId="{10F9CF4B-5B3E-493F-AA2F-F8F565E8B25D}" srcOrd="0" destOrd="0" presId="urn:microsoft.com/office/officeart/2018/2/layout/IconVerticalSolidList"/>
    <dgm:cxn modelId="{F61E5488-7E09-4645-9076-51809316D10F}" type="presParOf" srcId="{D65AE38D-B3AA-4DED-96D0-49ABA8BF5761}" destId="{EB89B227-CC5C-4C46-9367-D1661D3681AB}" srcOrd="1" destOrd="0" presId="urn:microsoft.com/office/officeart/2018/2/layout/IconVerticalSolidList"/>
    <dgm:cxn modelId="{5114FDF1-267C-4466-85F9-59721CF811EA}" type="presParOf" srcId="{D65AE38D-B3AA-4DED-96D0-49ABA8BF5761}" destId="{736BA0D5-35B7-4D75-B758-509D2A5FCBD4}" srcOrd="2" destOrd="0" presId="urn:microsoft.com/office/officeart/2018/2/layout/IconVerticalSolidList"/>
    <dgm:cxn modelId="{4C7B85EC-AC0F-4E2C-B99F-6433FF57A42A}" type="presParOf" srcId="{D65AE38D-B3AA-4DED-96D0-49ABA8BF5761}" destId="{6679A44C-3DEE-4315-8454-BBDBBF2F6AEB}" srcOrd="3" destOrd="0" presId="urn:microsoft.com/office/officeart/2018/2/layout/IconVerticalSolidList"/>
    <dgm:cxn modelId="{F9F81814-8483-4C71-81BB-200D12CA7858}" type="presParOf" srcId="{63DC02BB-7B4B-47E6-8FFA-A37E9BAA33D7}" destId="{084F4373-71C8-413F-B90D-A584D22B0C09}" srcOrd="5" destOrd="0" presId="urn:microsoft.com/office/officeart/2018/2/layout/IconVerticalSolidList"/>
    <dgm:cxn modelId="{3F730F10-527C-4BF2-A7C9-5F623DB8AD76}" type="presParOf" srcId="{63DC02BB-7B4B-47E6-8FFA-A37E9BAA33D7}" destId="{4BE37504-E665-47A2-8CE5-68F49F25FEB6}" srcOrd="6" destOrd="0" presId="urn:microsoft.com/office/officeart/2018/2/layout/IconVerticalSolidList"/>
    <dgm:cxn modelId="{A95AF400-3393-4C17-8B1B-54A7C9CE8E5B}" type="presParOf" srcId="{4BE37504-E665-47A2-8CE5-68F49F25FEB6}" destId="{FD256778-9F28-4C51-ABE2-2ED2E6AE9909}" srcOrd="0" destOrd="0" presId="urn:microsoft.com/office/officeart/2018/2/layout/IconVerticalSolidList"/>
    <dgm:cxn modelId="{83F6CBC9-1ECE-4BFC-8A20-BD0859C4DC35}" type="presParOf" srcId="{4BE37504-E665-47A2-8CE5-68F49F25FEB6}" destId="{EC3D5618-B81F-49A9-966F-157C774A7861}" srcOrd="1" destOrd="0" presId="urn:microsoft.com/office/officeart/2018/2/layout/IconVerticalSolidList"/>
    <dgm:cxn modelId="{30E0A3F9-3BB6-49A8-8283-B56E335FA312}" type="presParOf" srcId="{4BE37504-E665-47A2-8CE5-68F49F25FEB6}" destId="{1203CA5B-85EC-43A2-8585-BB5BFECF2A12}" srcOrd="2" destOrd="0" presId="urn:microsoft.com/office/officeart/2018/2/layout/IconVerticalSolidList"/>
    <dgm:cxn modelId="{6A8017BE-7ECC-4E76-896A-1117F2C2577A}" type="presParOf" srcId="{4BE37504-E665-47A2-8CE5-68F49F25FEB6}" destId="{532CC597-144E-4BD9-B804-FDB8ED005EF2}" srcOrd="3" destOrd="0" presId="urn:microsoft.com/office/officeart/2018/2/layout/IconVerticalSolidList"/>
    <dgm:cxn modelId="{204234BC-BBE7-476B-88D5-71100A62095E}" type="presParOf" srcId="{63DC02BB-7B4B-47E6-8FFA-A37E9BAA33D7}" destId="{D1CB7308-2951-4DE0-BFCC-EA830C138ED5}" srcOrd="7" destOrd="0" presId="urn:microsoft.com/office/officeart/2018/2/layout/IconVerticalSolidList"/>
    <dgm:cxn modelId="{0DEBA727-02B3-4D46-A544-04EE83AC074A}" type="presParOf" srcId="{63DC02BB-7B4B-47E6-8FFA-A37E9BAA33D7}" destId="{22D5558E-0F24-4945-A170-3FDFD0D1CD2C}" srcOrd="8" destOrd="0" presId="urn:microsoft.com/office/officeart/2018/2/layout/IconVerticalSolidList"/>
    <dgm:cxn modelId="{7EFF562A-096E-47F7-9F1A-A85B64E3B879}" type="presParOf" srcId="{22D5558E-0F24-4945-A170-3FDFD0D1CD2C}" destId="{34257B73-4677-4487-99E3-3E81C5C95E24}" srcOrd="0" destOrd="0" presId="urn:microsoft.com/office/officeart/2018/2/layout/IconVerticalSolidList"/>
    <dgm:cxn modelId="{2AE594B0-8B25-4735-A942-DF5B1AA98244}" type="presParOf" srcId="{22D5558E-0F24-4945-A170-3FDFD0D1CD2C}" destId="{DF44FA0A-7AC7-477E-A2E6-154895E2E9C9}" srcOrd="1" destOrd="0" presId="urn:microsoft.com/office/officeart/2018/2/layout/IconVerticalSolidList"/>
    <dgm:cxn modelId="{331A1C5C-4E2C-44D6-B10D-E42569A8D4AB}" type="presParOf" srcId="{22D5558E-0F24-4945-A170-3FDFD0D1CD2C}" destId="{46E3FA26-11D1-4F05-A571-DB3C34EB86AC}" srcOrd="2" destOrd="0" presId="urn:microsoft.com/office/officeart/2018/2/layout/IconVerticalSolidList"/>
    <dgm:cxn modelId="{AE981613-25A3-43EC-8F61-6D7210B85341}" type="presParOf" srcId="{22D5558E-0F24-4945-A170-3FDFD0D1CD2C}" destId="{D913DB57-CD97-4701-9D1A-0C566D0312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E37CB9-C438-46AA-BA49-14562662EE8C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E144C09-5E87-4221-A0CF-69526CDD96B3}">
      <dgm:prSet phldr="0"/>
      <dgm:spPr/>
      <dgm:t>
        <a:bodyPr/>
        <a:lstStyle/>
        <a:p>
          <a:r>
            <a:rPr lang="en-US" b="0">
              <a:latin typeface="Calibri"/>
            </a:rPr>
            <a:t>Wann </a:t>
          </a:r>
          <a:r>
            <a:rPr lang="en-US" b="0" err="1">
              <a:latin typeface="Calibri"/>
            </a:rPr>
            <a:t>ist</a:t>
          </a:r>
          <a:r>
            <a:rPr lang="en-US" b="0">
              <a:latin typeface="Calibri"/>
            </a:rPr>
            <a:t> </a:t>
          </a:r>
          <a:r>
            <a:rPr lang="en-US" b="0" err="1">
              <a:latin typeface="Calibri"/>
            </a:rPr>
            <a:t>ein</a:t>
          </a:r>
          <a:r>
            <a:rPr lang="en-US" b="0">
              <a:latin typeface="Calibri"/>
            </a:rPr>
            <a:t> E-Learning in der Praxis </a:t>
          </a:r>
          <a:r>
            <a:rPr lang="en-US" b="0" err="1">
              <a:latin typeface="Calibri"/>
            </a:rPr>
            <a:t>erfolgreich</a:t>
          </a:r>
          <a:r>
            <a:rPr lang="en-US" b="0">
              <a:latin typeface="Calibri"/>
            </a:rPr>
            <a:t>? </a:t>
          </a:r>
          <a:endParaRPr lang="en-US" b="0"/>
        </a:p>
      </dgm:t>
    </dgm:pt>
    <dgm:pt modelId="{4FE6EDF9-1D8B-4E4D-BF1E-DFAE2905503D}" type="parTrans" cxnId="{C880CB9D-88BD-4A9E-B25A-13980B321A79}">
      <dgm:prSet/>
      <dgm:spPr/>
      <dgm:t>
        <a:bodyPr/>
        <a:lstStyle/>
        <a:p>
          <a:endParaRPr lang="en-US"/>
        </a:p>
      </dgm:t>
    </dgm:pt>
    <dgm:pt modelId="{CDF95C43-9E34-4FA7-B2B6-8B582811AD8D}" type="sibTrans" cxnId="{C880CB9D-88BD-4A9E-B25A-13980B321A79}">
      <dgm:prSet/>
      <dgm:spPr/>
      <dgm:t>
        <a:bodyPr/>
        <a:lstStyle/>
        <a:p>
          <a:endParaRPr lang="en-US"/>
        </a:p>
      </dgm:t>
    </dgm:pt>
    <dgm:pt modelId="{E9CFC479-D04A-4C8A-9FB8-E3BDA776FF3E}">
      <dgm:prSet phldrT="[Text]" phldr="0"/>
      <dgm:spPr/>
      <dgm:t>
        <a:bodyPr/>
        <a:lstStyle/>
        <a:p>
          <a:r>
            <a:rPr lang="en-US">
              <a:latin typeface="Calibri"/>
            </a:rPr>
            <a:t>Wie werden bei ihnen Lernbedarfe von Individuum, Team und Organisation ermittelt?</a:t>
          </a:r>
        </a:p>
      </dgm:t>
    </dgm:pt>
    <dgm:pt modelId="{F5BB5BF6-ECE1-4B45-9F19-1B6F4C681618}" type="parTrans" cxnId="{E8A4B532-E5A4-444F-AE01-11C63A81999D}">
      <dgm:prSet/>
      <dgm:spPr/>
      <dgm:t>
        <a:bodyPr/>
        <a:lstStyle/>
        <a:p>
          <a:endParaRPr lang="de-DE"/>
        </a:p>
      </dgm:t>
    </dgm:pt>
    <dgm:pt modelId="{E92FC299-3D52-4B72-BCE5-D254EBF6EAAD}" type="sibTrans" cxnId="{E8A4B532-E5A4-444F-AE01-11C63A81999D}">
      <dgm:prSet/>
      <dgm:spPr/>
      <dgm:t>
        <a:bodyPr/>
        <a:lstStyle/>
        <a:p>
          <a:endParaRPr lang="de-DE"/>
        </a:p>
      </dgm:t>
    </dgm:pt>
    <dgm:pt modelId="{51146D59-9D82-4B2E-903F-F2E681FA9002}">
      <dgm:prSet phldrT="[Text]" phldr="0"/>
      <dgm:spPr/>
      <dgm:t>
        <a:bodyPr/>
        <a:lstStyle/>
        <a:p>
          <a:r>
            <a:rPr lang="en-US" b="0">
              <a:latin typeface="Calibri"/>
            </a:rPr>
            <a:t>Welche Erfahrungen haben sie mit Selbstgesteuertem Lernen?</a:t>
          </a:r>
        </a:p>
      </dgm:t>
    </dgm:pt>
    <dgm:pt modelId="{C84744BB-1D39-4CFF-A1D1-B9C1C27C08F9}" type="parTrans" cxnId="{914909B7-E5C4-4C76-A0FC-ED63F0D76BB8}">
      <dgm:prSet/>
      <dgm:spPr/>
      <dgm:t>
        <a:bodyPr/>
        <a:lstStyle/>
        <a:p>
          <a:endParaRPr lang="de-DE"/>
        </a:p>
      </dgm:t>
    </dgm:pt>
    <dgm:pt modelId="{854D78AA-DE2F-4443-BB45-075EED7C02BC}" type="sibTrans" cxnId="{914909B7-E5C4-4C76-A0FC-ED63F0D76BB8}">
      <dgm:prSet/>
      <dgm:spPr/>
      <dgm:t>
        <a:bodyPr/>
        <a:lstStyle/>
        <a:p>
          <a:endParaRPr lang="de-DE"/>
        </a:p>
      </dgm:t>
    </dgm:pt>
    <dgm:pt modelId="{00F9C689-1967-4C64-8E4E-938B3C7D11F9}" type="pres">
      <dgm:prSet presAssocID="{0AE37CB9-C438-46AA-BA49-14562662EE8C}" presName="outerComposite" presStyleCnt="0">
        <dgm:presLayoutVars>
          <dgm:chMax val="5"/>
          <dgm:dir/>
          <dgm:resizeHandles val="exact"/>
        </dgm:presLayoutVars>
      </dgm:prSet>
      <dgm:spPr/>
    </dgm:pt>
    <dgm:pt modelId="{755E06F5-122E-40B5-9AF5-DF1574FD104B}" type="pres">
      <dgm:prSet presAssocID="{0AE37CB9-C438-46AA-BA49-14562662EE8C}" presName="dummyMaxCanvas" presStyleCnt="0">
        <dgm:presLayoutVars/>
      </dgm:prSet>
      <dgm:spPr/>
    </dgm:pt>
    <dgm:pt modelId="{A2765DF7-082A-496D-978F-12F2721B1330}" type="pres">
      <dgm:prSet presAssocID="{0AE37CB9-C438-46AA-BA49-14562662EE8C}" presName="ThreeNodes_1" presStyleLbl="node1" presStyleIdx="0" presStyleCnt="3">
        <dgm:presLayoutVars>
          <dgm:bulletEnabled val="1"/>
        </dgm:presLayoutVars>
      </dgm:prSet>
      <dgm:spPr/>
    </dgm:pt>
    <dgm:pt modelId="{D1AE9B6F-1AD7-45FF-A8AC-0DFEBF310CE1}" type="pres">
      <dgm:prSet presAssocID="{0AE37CB9-C438-46AA-BA49-14562662EE8C}" presName="ThreeNodes_2" presStyleLbl="node1" presStyleIdx="1" presStyleCnt="3">
        <dgm:presLayoutVars>
          <dgm:bulletEnabled val="1"/>
        </dgm:presLayoutVars>
      </dgm:prSet>
      <dgm:spPr/>
    </dgm:pt>
    <dgm:pt modelId="{46212192-3F83-4559-9C9B-E3BC4A4C059E}" type="pres">
      <dgm:prSet presAssocID="{0AE37CB9-C438-46AA-BA49-14562662EE8C}" presName="ThreeNodes_3" presStyleLbl="node1" presStyleIdx="2" presStyleCnt="3">
        <dgm:presLayoutVars>
          <dgm:bulletEnabled val="1"/>
        </dgm:presLayoutVars>
      </dgm:prSet>
      <dgm:spPr/>
    </dgm:pt>
    <dgm:pt modelId="{A09481A5-A68B-453E-9EC9-4D356A226F6E}" type="pres">
      <dgm:prSet presAssocID="{0AE37CB9-C438-46AA-BA49-14562662EE8C}" presName="ThreeConn_1-2" presStyleLbl="fgAccFollowNode1" presStyleIdx="0" presStyleCnt="2">
        <dgm:presLayoutVars>
          <dgm:bulletEnabled val="1"/>
        </dgm:presLayoutVars>
      </dgm:prSet>
      <dgm:spPr/>
    </dgm:pt>
    <dgm:pt modelId="{41C6C065-1A25-4C5A-8D48-029308CD682A}" type="pres">
      <dgm:prSet presAssocID="{0AE37CB9-C438-46AA-BA49-14562662EE8C}" presName="ThreeConn_2-3" presStyleLbl="fgAccFollowNode1" presStyleIdx="1" presStyleCnt="2">
        <dgm:presLayoutVars>
          <dgm:bulletEnabled val="1"/>
        </dgm:presLayoutVars>
      </dgm:prSet>
      <dgm:spPr/>
    </dgm:pt>
    <dgm:pt modelId="{4DF3678C-F71F-482F-BFEA-E6188FC49A3A}" type="pres">
      <dgm:prSet presAssocID="{0AE37CB9-C438-46AA-BA49-14562662EE8C}" presName="ThreeNodes_1_text" presStyleLbl="node1" presStyleIdx="2" presStyleCnt="3">
        <dgm:presLayoutVars>
          <dgm:bulletEnabled val="1"/>
        </dgm:presLayoutVars>
      </dgm:prSet>
      <dgm:spPr/>
    </dgm:pt>
    <dgm:pt modelId="{35ACE9BC-0392-4B5B-8A9D-10D3A4F00A88}" type="pres">
      <dgm:prSet presAssocID="{0AE37CB9-C438-46AA-BA49-14562662EE8C}" presName="ThreeNodes_2_text" presStyleLbl="node1" presStyleIdx="2" presStyleCnt="3">
        <dgm:presLayoutVars>
          <dgm:bulletEnabled val="1"/>
        </dgm:presLayoutVars>
      </dgm:prSet>
      <dgm:spPr/>
    </dgm:pt>
    <dgm:pt modelId="{EF7E16B5-867D-46B2-B379-B02F2A49DCB6}" type="pres">
      <dgm:prSet presAssocID="{0AE37CB9-C438-46AA-BA49-14562662EE8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2DC3422-F18E-4B0B-BB04-6883286F9BCB}" type="presOf" srcId="{0E144C09-5E87-4221-A0CF-69526CDD96B3}" destId="{D1AE9B6F-1AD7-45FF-A8AC-0DFEBF310CE1}" srcOrd="0" destOrd="0" presId="urn:microsoft.com/office/officeart/2005/8/layout/vProcess5"/>
    <dgm:cxn modelId="{E8A4B532-E5A4-444F-AE01-11C63A81999D}" srcId="{0AE37CB9-C438-46AA-BA49-14562662EE8C}" destId="{E9CFC479-D04A-4C8A-9FB8-E3BDA776FF3E}" srcOrd="0" destOrd="0" parTransId="{F5BB5BF6-ECE1-4B45-9F19-1B6F4C681618}" sibTransId="{E92FC299-3D52-4B72-BCE5-D254EBF6EAAD}"/>
    <dgm:cxn modelId="{52090247-9456-428D-90E7-DFE4D5B92A4E}" type="presOf" srcId="{0E144C09-5E87-4221-A0CF-69526CDD96B3}" destId="{35ACE9BC-0392-4B5B-8A9D-10D3A4F00A88}" srcOrd="1" destOrd="0" presId="urn:microsoft.com/office/officeart/2005/8/layout/vProcess5"/>
    <dgm:cxn modelId="{1F95B253-B4E8-4267-A197-D05B69B3AEE3}" type="presOf" srcId="{E9CFC479-D04A-4C8A-9FB8-E3BDA776FF3E}" destId="{A2765DF7-082A-496D-978F-12F2721B1330}" srcOrd="0" destOrd="0" presId="urn:microsoft.com/office/officeart/2005/8/layout/vProcess5"/>
    <dgm:cxn modelId="{E6292B78-554A-437B-9554-B8F58157FDBA}" type="presOf" srcId="{0AE37CB9-C438-46AA-BA49-14562662EE8C}" destId="{00F9C689-1967-4C64-8E4E-938B3C7D11F9}" srcOrd="0" destOrd="0" presId="urn:microsoft.com/office/officeart/2005/8/layout/vProcess5"/>
    <dgm:cxn modelId="{ED595391-4660-4AA1-B3FC-622861C824C0}" type="presOf" srcId="{51146D59-9D82-4B2E-903F-F2E681FA9002}" destId="{46212192-3F83-4559-9C9B-E3BC4A4C059E}" srcOrd="0" destOrd="0" presId="urn:microsoft.com/office/officeart/2005/8/layout/vProcess5"/>
    <dgm:cxn modelId="{E1A4809D-F6A4-4677-AF40-B8A8DC86BF5C}" type="presOf" srcId="{E92FC299-3D52-4B72-BCE5-D254EBF6EAAD}" destId="{A09481A5-A68B-453E-9EC9-4D356A226F6E}" srcOrd="0" destOrd="0" presId="urn:microsoft.com/office/officeart/2005/8/layout/vProcess5"/>
    <dgm:cxn modelId="{C880CB9D-88BD-4A9E-B25A-13980B321A79}" srcId="{0AE37CB9-C438-46AA-BA49-14562662EE8C}" destId="{0E144C09-5E87-4221-A0CF-69526CDD96B3}" srcOrd="1" destOrd="0" parTransId="{4FE6EDF9-1D8B-4E4D-BF1E-DFAE2905503D}" sibTransId="{CDF95C43-9E34-4FA7-B2B6-8B582811AD8D}"/>
    <dgm:cxn modelId="{914909B7-E5C4-4C76-A0FC-ED63F0D76BB8}" srcId="{0AE37CB9-C438-46AA-BA49-14562662EE8C}" destId="{51146D59-9D82-4B2E-903F-F2E681FA9002}" srcOrd="2" destOrd="0" parTransId="{C84744BB-1D39-4CFF-A1D1-B9C1C27C08F9}" sibTransId="{854D78AA-DE2F-4443-BB45-075EED7C02BC}"/>
    <dgm:cxn modelId="{2C8D62BF-4F33-4256-9898-19AFC9986258}" type="presOf" srcId="{E9CFC479-D04A-4C8A-9FB8-E3BDA776FF3E}" destId="{4DF3678C-F71F-482F-BFEA-E6188FC49A3A}" srcOrd="1" destOrd="0" presId="urn:microsoft.com/office/officeart/2005/8/layout/vProcess5"/>
    <dgm:cxn modelId="{6BFE97CC-0126-4360-8E03-BEE8A5E681D0}" type="presOf" srcId="{51146D59-9D82-4B2E-903F-F2E681FA9002}" destId="{EF7E16B5-867D-46B2-B379-B02F2A49DCB6}" srcOrd="1" destOrd="0" presId="urn:microsoft.com/office/officeart/2005/8/layout/vProcess5"/>
    <dgm:cxn modelId="{7DA956E3-095E-4C54-B8ED-FCD9A8602605}" type="presOf" srcId="{CDF95C43-9E34-4FA7-B2B6-8B582811AD8D}" destId="{41C6C065-1A25-4C5A-8D48-029308CD682A}" srcOrd="0" destOrd="0" presId="urn:microsoft.com/office/officeart/2005/8/layout/vProcess5"/>
    <dgm:cxn modelId="{207A63B7-5032-42C2-8820-2D073EDE0428}" type="presParOf" srcId="{00F9C689-1967-4C64-8E4E-938B3C7D11F9}" destId="{755E06F5-122E-40B5-9AF5-DF1574FD104B}" srcOrd="0" destOrd="0" presId="urn:microsoft.com/office/officeart/2005/8/layout/vProcess5"/>
    <dgm:cxn modelId="{322B211A-1E6F-4363-B916-FEE5CC3F94E4}" type="presParOf" srcId="{00F9C689-1967-4C64-8E4E-938B3C7D11F9}" destId="{A2765DF7-082A-496D-978F-12F2721B1330}" srcOrd="1" destOrd="0" presId="urn:microsoft.com/office/officeart/2005/8/layout/vProcess5"/>
    <dgm:cxn modelId="{46A67768-607F-46A4-9C30-F25A957245C0}" type="presParOf" srcId="{00F9C689-1967-4C64-8E4E-938B3C7D11F9}" destId="{D1AE9B6F-1AD7-45FF-A8AC-0DFEBF310CE1}" srcOrd="2" destOrd="0" presId="urn:microsoft.com/office/officeart/2005/8/layout/vProcess5"/>
    <dgm:cxn modelId="{9CF49CBF-C621-42B5-9C4F-3510ACC634D5}" type="presParOf" srcId="{00F9C689-1967-4C64-8E4E-938B3C7D11F9}" destId="{46212192-3F83-4559-9C9B-E3BC4A4C059E}" srcOrd="3" destOrd="0" presId="urn:microsoft.com/office/officeart/2005/8/layout/vProcess5"/>
    <dgm:cxn modelId="{B84D1FEE-7345-41B8-922C-DB49709E0D35}" type="presParOf" srcId="{00F9C689-1967-4C64-8E4E-938B3C7D11F9}" destId="{A09481A5-A68B-453E-9EC9-4D356A226F6E}" srcOrd="4" destOrd="0" presId="urn:microsoft.com/office/officeart/2005/8/layout/vProcess5"/>
    <dgm:cxn modelId="{859F6CC4-56E1-4A90-8C81-B2334E576485}" type="presParOf" srcId="{00F9C689-1967-4C64-8E4E-938B3C7D11F9}" destId="{41C6C065-1A25-4C5A-8D48-029308CD682A}" srcOrd="5" destOrd="0" presId="urn:microsoft.com/office/officeart/2005/8/layout/vProcess5"/>
    <dgm:cxn modelId="{508D94B6-0D8E-4735-91C3-81577939C254}" type="presParOf" srcId="{00F9C689-1967-4C64-8E4E-938B3C7D11F9}" destId="{4DF3678C-F71F-482F-BFEA-E6188FC49A3A}" srcOrd="6" destOrd="0" presId="urn:microsoft.com/office/officeart/2005/8/layout/vProcess5"/>
    <dgm:cxn modelId="{88E1D049-94E7-45D2-96E9-0CA041610D1F}" type="presParOf" srcId="{00F9C689-1967-4C64-8E4E-938B3C7D11F9}" destId="{35ACE9BC-0392-4B5B-8A9D-10D3A4F00A88}" srcOrd="7" destOrd="0" presId="urn:microsoft.com/office/officeart/2005/8/layout/vProcess5"/>
    <dgm:cxn modelId="{55FE05CC-4C42-4E05-8035-4345C58E38A2}" type="presParOf" srcId="{00F9C689-1967-4C64-8E4E-938B3C7D11F9}" destId="{EF7E16B5-867D-46B2-B379-B02F2A49DCB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755DB-F7B6-43E6-8EE2-E4595059F24E}">
      <dsp:nvSpPr>
        <dsp:cNvPr id="0" name=""/>
        <dsp:cNvSpPr/>
      </dsp:nvSpPr>
      <dsp:spPr>
        <a:xfrm>
          <a:off x="0" y="514"/>
          <a:ext cx="11328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B0595-4DBE-4AD1-974D-241940C61B0A}">
      <dsp:nvSpPr>
        <dsp:cNvPr id="0" name=""/>
        <dsp:cNvSpPr/>
      </dsp:nvSpPr>
      <dsp:spPr>
        <a:xfrm>
          <a:off x="0" y="514"/>
          <a:ext cx="11328400" cy="84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Dauer: zwei Workshoptermine à 1,5 Stunden (Abstand 2 – 3 Wochen)</a:t>
          </a:r>
          <a:endParaRPr lang="en-US" sz="2400" kern="1200"/>
        </a:p>
      </dsp:txBody>
      <dsp:txXfrm>
        <a:off x="0" y="514"/>
        <a:ext cx="11328400" cy="842181"/>
      </dsp:txXfrm>
    </dsp:sp>
    <dsp:sp modelId="{FC7E94EC-9BC3-4721-B63A-113754D93B42}">
      <dsp:nvSpPr>
        <dsp:cNvPr id="0" name=""/>
        <dsp:cNvSpPr/>
      </dsp:nvSpPr>
      <dsp:spPr>
        <a:xfrm>
          <a:off x="0" y="842695"/>
          <a:ext cx="11328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11E65-D111-4C18-91E0-BA74CFE87AD1}">
      <dsp:nvSpPr>
        <dsp:cNvPr id="0" name=""/>
        <dsp:cNvSpPr/>
      </dsp:nvSpPr>
      <dsp:spPr>
        <a:xfrm>
          <a:off x="0" y="842695"/>
          <a:ext cx="11328400" cy="84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Zielgruppe: Teams aus allen Berufsgruppen im Krankenhaus, multiprofessionelle Teams</a:t>
          </a:r>
          <a:endParaRPr lang="en-US" sz="2400" kern="1200"/>
        </a:p>
      </dsp:txBody>
      <dsp:txXfrm>
        <a:off x="0" y="842695"/>
        <a:ext cx="11328400" cy="842181"/>
      </dsp:txXfrm>
    </dsp:sp>
    <dsp:sp modelId="{7D77028F-5EF8-4AA1-84CA-9071053B2C95}">
      <dsp:nvSpPr>
        <dsp:cNvPr id="0" name=""/>
        <dsp:cNvSpPr/>
      </dsp:nvSpPr>
      <dsp:spPr>
        <a:xfrm>
          <a:off x="0" y="1684877"/>
          <a:ext cx="11328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39CCB-2767-445D-AE2A-E7143964C5A6}">
      <dsp:nvSpPr>
        <dsp:cNvPr id="0" name=""/>
        <dsp:cNvSpPr/>
      </dsp:nvSpPr>
      <dsp:spPr>
        <a:xfrm>
          <a:off x="0" y="1684877"/>
          <a:ext cx="11328400" cy="84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Gruppengröße: 5–20 Personen</a:t>
          </a:r>
          <a:endParaRPr lang="en-US" sz="2400" kern="1200"/>
        </a:p>
      </dsp:txBody>
      <dsp:txXfrm>
        <a:off x="0" y="1684877"/>
        <a:ext cx="11328400" cy="842181"/>
      </dsp:txXfrm>
    </dsp:sp>
    <dsp:sp modelId="{93BDAC35-30BF-4DCA-AB90-4DB064C46EB5}">
      <dsp:nvSpPr>
        <dsp:cNvPr id="0" name=""/>
        <dsp:cNvSpPr/>
      </dsp:nvSpPr>
      <dsp:spPr>
        <a:xfrm>
          <a:off x="0" y="2527058"/>
          <a:ext cx="11328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22891-AA7E-41ED-9023-2C5A396B44E2}">
      <dsp:nvSpPr>
        <dsp:cNvPr id="0" name=""/>
        <dsp:cNvSpPr/>
      </dsp:nvSpPr>
      <dsp:spPr>
        <a:xfrm>
          <a:off x="0" y="2527058"/>
          <a:ext cx="11328400" cy="84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Durchführung: interne Moderator:innen, Bildungspersonal oder direkte Führungskräfte</a:t>
          </a:r>
          <a:endParaRPr lang="en-US" sz="2400" kern="1200"/>
        </a:p>
      </dsp:txBody>
      <dsp:txXfrm>
        <a:off x="0" y="2527058"/>
        <a:ext cx="11328400" cy="842181"/>
      </dsp:txXfrm>
    </dsp:sp>
    <dsp:sp modelId="{A011E186-E4E0-4200-805D-FEF505F115BF}">
      <dsp:nvSpPr>
        <dsp:cNvPr id="0" name=""/>
        <dsp:cNvSpPr/>
      </dsp:nvSpPr>
      <dsp:spPr>
        <a:xfrm>
          <a:off x="0" y="3369240"/>
          <a:ext cx="11328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9474B-1351-4364-888F-1555A090F416}">
      <dsp:nvSpPr>
        <dsp:cNvPr id="0" name=""/>
        <dsp:cNvSpPr/>
      </dsp:nvSpPr>
      <dsp:spPr>
        <a:xfrm>
          <a:off x="0" y="3369240"/>
          <a:ext cx="11328400" cy="84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Organisation: Einladung, Raum und Material vorbereiten</a:t>
          </a:r>
          <a:endParaRPr lang="en-US" sz="2400" kern="1200"/>
        </a:p>
      </dsp:txBody>
      <dsp:txXfrm>
        <a:off x="0" y="3369240"/>
        <a:ext cx="11328400" cy="842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3D511-79E4-4150-A48E-FA11A81FCE93}">
      <dsp:nvSpPr>
        <dsp:cNvPr id="0" name=""/>
        <dsp:cNvSpPr/>
      </dsp:nvSpPr>
      <dsp:spPr>
        <a:xfrm>
          <a:off x="3176" y="428425"/>
          <a:ext cx="2992511" cy="864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/>
            <a:t>Stärken </a:t>
          </a:r>
          <a:endParaRPr lang="en-US" sz="1600" kern="1200"/>
        </a:p>
      </dsp:txBody>
      <dsp:txXfrm>
        <a:off x="435176" y="428425"/>
        <a:ext cx="2128511" cy="864000"/>
      </dsp:txXfrm>
    </dsp:sp>
    <dsp:sp modelId="{45E38837-C1CC-42E2-B9A7-6E9E5B56D5BE}">
      <dsp:nvSpPr>
        <dsp:cNvPr id="0" name=""/>
        <dsp:cNvSpPr/>
      </dsp:nvSpPr>
      <dsp:spPr>
        <a:xfrm>
          <a:off x="110044" y="1618847"/>
          <a:ext cx="2394009" cy="253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vorhandenen Stärken werden als Ressource für  Teams sichtbar und für Veränderung eingesetzt</a:t>
          </a:r>
          <a:endParaRPr lang="en-US" sz="1600" kern="1200"/>
        </a:p>
      </dsp:txBody>
      <dsp:txXfrm>
        <a:off x="110044" y="1618847"/>
        <a:ext cx="2394009" cy="2531250"/>
      </dsp:txXfrm>
    </dsp:sp>
    <dsp:sp modelId="{A0D4815E-673C-41F6-B374-5AF44F5A6B2E}">
      <dsp:nvSpPr>
        <dsp:cNvPr id="0" name=""/>
        <dsp:cNvSpPr/>
      </dsp:nvSpPr>
      <dsp:spPr>
        <a:xfrm>
          <a:off x="2779688" y="428425"/>
          <a:ext cx="2992511" cy="864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/>
            <a:t>Arbeitsprozesse </a:t>
          </a:r>
          <a:endParaRPr lang="en-US" sz="1600" kern="1200"/>
        </a:p>
      </dsp:txBody>
      <dsp:txXfrm>
        <a:off x="3211688" y="428425"/>
        <a:ext cx="2128511" cy="864000"/>
      </dsp:txXfrm>
    </dsp:sp>
    <dsp:sp modelId="{590FEEB6-6730-4E2A-A732-8BF46849E549}">
      <dsp:nvSpPr>
        <dsp:cNvPr id="0" name=""/>
        <dsp:cNvSpPr/>
      </dsp:nvSpPr>
      <dsp:spPr>
        <a:xfrm>
          <a:off x="2874682" y="1588320"/>
          <a:ext cx="2394009" cy="253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Akzeptanz der Methode durch Bezug zu (alltäglichen) Arbeitsprozessen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Veränderungsbereitschaft im Team wird gefördert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Zusammenhänge zwischen Individuum, Team und Organisation werden konkret sichtbar und reflektiert</a:t>
          </a:r>
          <a:endParaRPr lang="en-US" sz="1600" kern="1200"/>
        </a:p>
      </dsp:txBody>
      <dsp:txXfrm>
        <a:off x="2874682" y="1588320"/>
        <a:ext cx="2394009" cy="2531250"/>
      </dsp:txXfrm>
    </dsp:sp>
    <dsp:sp modelId="{31078529-FDE3-4A3A-8024-F27E64947F87}">
      <dsp:nvSpPr>
        <dsp:cNvPr id="0" name=""/>
        <dsp:cNvSpPr/>
      </dsp:nvSpPr>
      <dsp:spPr>
        <a:xfrm>
          <a:off x="5556200" y="428425"/>
          <a:ext cx="2992511" cy="864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/>
            <a:t>Arbeitsintegriertes Lernen</a:t>
          </a:r>
          <a:endParaRPr lang="en-US" sz="1600" kern="1200"/>
        </a:p>
      </dsp:txBody>
      <dsp:txXfrm>
        <a:off x="5988200" y="428425"/>
        <a:ext cx="2128511" cy="864000"/>
      </dsp:txXfrm>
    </dsp:sp>
    <dsp:sp modelId="{901CDE3C-B702-47E5-86F5-8F8AC5C9C650}">
      <dsp:nvSpPr>
        <dsp:cNvPr id="0" name=""/>
        <dsp:cNvSpPr/>
      </dsp:nvSpPr>
      <dsp:spPr>
        <a:xfrm>
          <a:off x="5664193" y="1618847"/>
          <a:ext cx="2394009" cy="253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Teams befähigen sich selbst, Lösungen zu entwickeln: z. B. Checklisten, neue Regeln, Kolleg:innen und andere Abteilungen werden informiert</a:t>
          </a:r>
          <a:endParaRPr lang="en-US" sz="1600" kern="1200"/>
        </a:p>
      </dsp:txBody>
      <dsp:txXfrm>
        <a:off x="5664193" y="1618847"/>
        <a:ext cx="2394009" cy="2531250"/>
      </dsp:txXfrm>
    </dsp:sp>
    <dsp:sp modelId="{C8D497EB-556A-451F-8E37-E58D22FFCE9A}">
      <dsp:nvSpPr>
        <dsp:cNvPr id="0" name=""/>
        <dsp:cNvSpPr/>
      </dsp:nvSpPr>
      <dsp:spPr>
        <a:xfrm>
          <a:off x="8332711" y="428425"/>
          <a:ext cx="2992511" cy="864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/>
            <a:t>Ergebnisse </a:t>
          </a:r>
          <a:endParaRPr lang="en-US" sz="1600" kern="1200"/>
        </a:p>
      </dsp:txBody>
      <dsp:txXfrm>
        <a:off x="8764711" y="428425"/>
        <a:ext cx="2128511" cy="864000"/>
      </dsp:txXfrm>
    </dsp:sp>
    <dsp:sp modelId="{9CDC73B2-EC0B-4BAE-B7D0-9DC3C41457E3}">
      <dsp:nvSpPr>
        <dsp:cNvPr id="0" name=""/>
        <dsp:cNvSpPr/>
      </dsp:nvSpPr>
      <dsp:spPr>
        <a:xfrm>
          <a:off x="8415831" y="1588320"/>
          <a:ext cx="2394009" cy="2531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Selbstwirksamkeit im Team wird gestärkt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Veränderungsbereitschaft im Team wird verstetigt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err="1"/>
            <a:t>Leitung</a:t>
          </a:r>
          <a:r>
            <a:rPr lang="en-US" sz="1600" kern="1200"/>
            <a:t> </a:t>
          </a:r>
          <a:r>
            <a:rPr lang="en-US" sz="1600" kern="1200" err="1"/>
            <a:t>wird</a:t>
          </a:r>
          <a:r>
            <a:rPr lang="en-US" sz="1600" kern="1200"/>
            <a:t> </a:t>
          </a:r>
          <a:r>
            <a:rPr lang="en-US" sz="1600" kern="1200" err="1"/>
            <a:t>entlastet</a:t>
          </a:r>
          <a:endParaRPr lang="en-US" sz="1600" kern="1200"/>
        </a:p>
      </dsp:txBody>
      <dsp:txXfrm>
        <a:off x="8415831" y="1588320"/>
        <a:ext cx="2394009" cy="25312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936DE-58B4-4CB2-9127-27E0698E8E4F}">
      <dsp:nvSpPr>
        <dsp:cNvPr id="0" name=""/>
        <dsp:cNvSpPr/>
      </dsp:nvSpPr>
      <dsp:spPr>
        <a:xfrm>
          <a:off x="0" y="3290"/>
          <a:ext cx="11328400" cy="7008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4DB01-4853-4569-B9CB-9CF3AFC79DA7}">
      <dsp:nvSpPr>
        <dsp:cNvPr id="0" name=""/>
        <dsp:cNvSpPr/>
      </dsp:nvSpPr>
      <dsp:spPr>
        <a:xfrm>
          <a:off x="212019" y="160991"/>
          <a:ext cx="385490" cy="3854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710D1-43EA-46C8-9EF0-643426B27D19}">
      <dsp:nvSpPr>
        <dsp:cNvPr id="0" name=""/>
        <dsp:cNvSpPr/>
      </dsp:nvSpPr>
      <dsp:spPr>
        <a:xfrm>
          <a:off x="809530" y="3290"/>
          <a:ext cx="10518869" cy="70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78" tIns="74178" rIns="74178" bIns="741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/>
            <a:t>Lernbedarfe</a:t>
          </a:r>
          <a:r>
            <a:rPr lang="en-US" sz="1900" kern="1200"/>
            <a:t> </a:t>
          </a:r>
          <a:r>
            <a:rPr lang="en-US" sz="1900" kern="1200" err="1"/>
            <a:t>partizipativ</a:t>
          </a:r>
          <a:r>
            <a:rPr lang="en-US" sz="1900" kern="1200"/>
            <a:t> </a:t>
          </a:r>
          <a:r>
            <a:rPr lang="en-US" sz="1900" kern="1200" err="1"/>
            <a:t>ermitteln</a:t>
          </a:r>
          <a:endParaRPr lang="en-US" sz="1900" kern="1200"/>
        </a:p>
      </dsp:txBody>
      <dsp:txXfrm>
        <a:off x="809530" y="3290"/>
        <a:ext cx="10518869" cy="700892"/>
      </dsp:txXfrm>
    </dsp:sp>
    <dsp:sp modelId="{52B49187-9B24-47CB-A0C3-9FD2AD008A83}">
      <dsp:nvSpPr>
        <dsp:cNvPr id="0" name=""/>
        <dsp:cNvSpPr/>
      </dsp:nvSpPr>
      <dsp:spPr>
        <a:xfrm>
          <a:off x="0" y="879406"/>
          <a:ext cx="11328400" cy="7008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F8D53-804A-45F3-94E8-7DE225DE65C9}">
      <dsp:nvSpPr>
        <dsp:cNvPr id="0" name=""/>
        <dsp:cNvSpPr/>
      </dsp:nvSpPr>
      <dsp:spPr>
        <a:xfrm>
          <a:off x="212019" y="1037106"/>
          <a:ext cx="385490" cy="3854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5D6953-B58F-49A6-8A89-FAA18944B207}">
      <dsp:nvSpPr>
        <dsp:cNvPr id="0" name=""/>
        <dsp:cNvSpPr/>
      </dsp:nvSpPr>
      <dsp:spPr>
        <a:xfrm>
          <a:off x="809530" y="879406"/>
          <a:ext cx="10518869" cy="70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78" tIns="74178" rIns="74178" bIns="741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>
              <a:latin typeface="Calibri"/>
            </a:rPr>
            <a:t>Notwendige</a:t>
          </a:r>
          <a:r>
            <a:rPr lang="en-US" sz="1900" kern="1200">
              <a:latin typeface="Calibri"/>
            </a:rPr>
            <a:t> IT-</a:t>
          </a:r>
          <a:r>
            <a:rPr lang="en-US" sz="1900" kern="1200" err="1">
              <a:latin typeface="Calibri"/>
            </a:rPr>
            <a:t>Infrastruktur</a:t>
          </a:r>
          <a:r>
            <a:rPr lang="en-US" sz="1900" kern="1200">
              <a:latin typeface="Calibri"/>
            </a:rPr>
            <a:t> </a:t>
          </a:r>
          <a:r>
            <a:rPr lang="en-US" sz="1900" kern="1200" err="1">
              <a:latin typeface="Calibri"/>
            </a:rPr>
            <a:t>bereithalten</a:t>
          </a:r>
          <a:r>
            <a:rPr lang="en-US" sz="1900" kern="1200">
              <a:latin typeface="Calibri"/>
            </a:rPr>
            <a:t> und auf </a:t>
          </a:r>
          <a:r>
            <a:rPr lang="en-US" sz="1900" kern="1200" err="1">
              <a:latin typeface="Calibri"/>
            </a:rPr>
            <a:t>Barrieren</a:t>
          </a:r>
          <a:r>
            <a:rPr lang="en-US" sz="1900" kern="1200">
              <a:latin typeface="Calibri"/>
            </a:rPr>
            <a:t> prüfen</a:t>
          </a:r>
          <a:endParaRPr lang="en-US" sz="1900" kern="1200"/>
        </a:p>
      </dsp:txBody>
      <dsp:txXfrm>
        <a:off x="809530" y="879406"/>
        <a:ext cx="10518869" cy="700892"/>
      </dsp:txXfrm>
    </dsp:sp>
    <dsp:sp modelId="{10F9CF4B-5B3E-493F-AA2F-F8F565E8B25D}">
      <dsp:nvSpPr>
        <dsp:cNvPr id="0" name=""/>
        <dsp:cNvSpPr/>
      </dsp:nvSpPr>
      <dsp:spPr>
        <a:xfrm>
          <a:off x="0" y="1755521"/>
          <a:ext cx="11328400" cy="7008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9B227-CC5C-4C46-9367-D1661D3681AB}">
      <dsp:nvSpPr>
        <dsp:cNvPr id="0" name=""/>
        <dsp:cNvSpPr/>
      </dsp:nvSpPr>
      <dsp:spPr>
        <a:xfrm>
          <a:off x="212019" y="1913222"/>
          <a:ext cx="385490" cy="3854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9A44C-3DEE-4315-8454-BBDBBF2F6AEB}">
      <dsp:nvSpPr>
        <dsp:cNvPr id="0" name=""/>
        <dsp:cNvSpPr/>
      </dsp:nvSpPr>
      <dsp:spPr>
        <a:xfrm>
          <a:off x="809530" y="1755521"/>
          <a:ext cx="10518869" cy="70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78" tIns="74178" rIns="74178" bIns="741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err="1">
              <a:latin typeface="Calibri"/>
            </a:rPr>
            <a:t>Problembeschreibung</a:t>
          </a:r>
          <a:r>
            <a:rPr lang="en-US" sz="1900" kern="1200">
              <a:latin typeface="Calibri"/>
            </a:rPr>
            <a:t> </a:t>
          </a:r>
          <a:r>
            <a:rPr lang="en-US" sz="1900" kern="1200" err="1">
              <a:latin typeface="Calibri"/>
            </a:rPr>
            <a:t>aus</a:t>
          </a:r>
          <a:r>
            <a:rPr lang="en-US" sz="1900" kern="1200">
              <a:latin typeface="Calibri"/>
            </a:rPr>
            <a:t> Sicht der </a:t>
          </a:r>
          <a:r>
            <a:rPr lang="en-US" sz="1900" kern="1200" err="1">
              <a:latin typeface="Calibri"/>
            </a:rPr>
            <a:t>Zielgruppe</a:t>
          </a:r>
          <a:r>
            <a:rPr lang="en-US" sz="1900" kern="1200">
              <a:latin typeface="Calibri"/>
            </a:rPr>
            <a:t> beachten</a:t>
          </a:r>
          <a:endParaRPr lang="en-US" sz="1900" kern="1200"/>
        </a:p>
      </dsp:txBody>
      <dsp:txXfrm>
        <a:off x="809530" y="1755521"/>
        <a:ext cx="10518869" cy="700892"/>
      </dsp:txXfrm>
    </dsp:sp>
    <dsp:sp modelId="{FD256778-9F28-4C51-ABE2-2ED2E6AE9909}">
      <dsp:nvSpPr>
        <dsp:cNvPr id="0" name=""/>
        <dsp:cNvSpPr/>
      </dsp:nvSpPr>
      <dsp:spPr>
        <a:xfrm>
          <a:off x="0" y="2631637"/>
          <a:ext cx="11328400" cy="7008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D5618-B81F-49A9-966F-157C774A7861}">
      <dsp:nvSpPr>
        <dsp:cNvPr id="0" name=""/>
        <dsp:cNvSpPr/>
      </dsp:nvSpPr>
      <dsp:spPr>
        <a:xfrm>
          <a:off x="212019" y="2789338"/>
          <a:ext cx="385490" cy="3854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CC597-144E-4BD9-B804-FDB8ED005EF2}">
      <dsp:nvSpPr>
        <dsp:cNvPr id="0" name=""/>
        <dsp:cNvSpPr/>
      </dsp:nvSpPr>
      <dsp:spPr>
        <a:xfrm>
          <a:off x="809530" y="2631637"/>
          <a:ext cx="10518869" cy="70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78" tIns="74178" rIns="74178" bIns="74178" numCol="1" spcCol="1270" anchor="ctr" anchorCtr="0">
          <a:noAutofit/>
        </a:bodyPr>
        <a:lstStyle/>
        <a:p>
          <a:pPr marL="0" lvl="0" indent="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>
              <a:latin typeface="Calibri"/>
            </a:rPr>
            <a:t>Das E-Learning Angebot vom Ergebnis her denken</a:t>
          </a:r>
          <a:endParaRPr lang="en-US" sz="1900" b="0" kern="1200" err="1"/>
        </a:p>
      </dsp:txBody>
      <dsp:txXfrm>
        <a:off x="809530" y="2631637"/>
        <a:ext cx="10518869" cy="700892"/>
      </dsp:txXfrm>
    </dsp:sp>
    <dsp:sp modelId="{34257B73-4677-4487-99E3-3E81C5C95E24}">
      <dsp:nvSpPr>
        <dsp:cNvPr id="0" name=""/>
        <dsp:cNvSpPr/>
      </dsp:nvSpPr>
      <dsp:spPr>
        <a:xfrm>
          <a:off x="0" y="3511043"/>
          <a:ext cx="11328400" cy="7008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4FA0A-7AC7-477E-A2E6-154895E2E9C9}">
      <dsp:nvSpPr>
        <dsp:cNvPr id="0" name=""/>
        <dsp:cNvSpPr/>
      </dsp:nvSpPr>
      <dsp:spPr>
        <a:xfrm>
          <a:off x="212019" y="3665453"/>
          <a:ext cx="385490" cy="38549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3DB57-CD97-4701-9D1A-0C566D031236}">
      <dsp:nvSpPr>
        <dsp:cNvPr id="0" name=""/>
        <dsp:cNvSpPr/>
      </dsp:nvSpPr>
      <dsp:spPr>
        <a:xfrm>
          <a:off x="809530" y="3507752"/>
          <a:ext cx="10518869" cy="700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78" tIns="74178" rIns="74178" bIns="7417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>
              <a:latin typeface="Calibri"/>
            </a:rPr>
            <a:t>Selbstgesteuertes Lernen muss auch gelernt werden</a:t>
          </a:r>
          <a:endParaRPr lang="en-US" sz="1900" b="0" kern="1200"/>
        </a:p>
      </dsp:txBody>
      <dsp:txXfrm>
        <a:off x="809530" y="3507752"/>
        <a:ext cx="10518869" cy="700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65DF7-082A-496D-978F-12F2721B1330}">
      <dsp:nvSpPr>
        <dsp:cNvPr id="0" name=""/>
        <dsp:cNvSpPr/>
      </dsp:nvSpPr>
      <dsp:spPr>
        <a:xfrm>
          <a:off x="0" y="0"/>
          <a:ext cx="9629140" cy="1171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latin typeface="Calibri"/>
            </a:rPr>
            <a:t>Wie werden bei ihnen Lernbedarfe von Individuum, Team und Organisation ermittelt?</a:t>
          </a:r>
        </a:p>
      </dsp:txBody>
      <dsp:txXfrm>
        <a:off x="34324" y="34324"/>
        <a:ext cx="8364556" cy="1103263"/>
      </dsp:txXfrm>
    </dsp:sp>
    <dsp:sp modelId="{D1AE9B6F-1AD7-45FF-A8AC-0DFEBF310CE1}">
      <dsp:nvSpPr>
        <dsp:cNvPr id="0" name=""/>
        <dsp:cNvSpPr/>
      </dsp:nvSpPr>
      <dsp:spPr>
        <a:xfrm>
          <a:off x="849629" y="1367229"/>
          <a:ext cx="9629140" cy="1171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kern="1200">
              <a:latin typeface="Calibri"/>
            </a:rPr>
            <a:t>Wann </a:t>
          </a:r>
          <a:r>
            <a:rPr lang="en-US" sz="3100" b="0" kern="1200" err="1">
              <a:latin typeface="Calibri"/>
            </a:rPr>
            <a:t>ist</a:t>
          </a:r>
          <a:r>
            <a:rPr lang="en-US" sz="3100" b="0" kern="1200">
              <a:latin typeface="Calibri"/>
            </a:rPr>
            <a:t> </a:t>
          </a:r>
          <a:r>
            <a:rPr lang="en-US" sz="3100" b="0" kern="1200" err="1">
              <a:latin typeface="Calibri"/>
            </a:rPr>
            <a:t>ein</a:t>
          </a:r>
          <a:r>
            <a:rPr lang="en-US" sz="3100" b="0" kern="1200">
              <a:latin typeface="Calibri"/>
            </a:rPr>
            <a:t> E-Learning in der Praxis </a:t>
          </a:r>
          <a:r>
            <a:rPr lang="en-US" sz="3100" b="0" kern="1200" err="1">
              <a:latin typeface="Calibri"/>
            </a:rPr>
            <a:t>erfolgreich</a:t>
          </a:r>
          <a:r>
            <a:rPr lang="en-US" sz="3100" b="0" kern="1200">
              <a:latin typeface="Calibri"/>
            </a:rPr>
            <a:t>? </a:t>
          </a:r>
          <a:endParaRPr lang="en-US" sz="3100" b="0" kern="1200"/>
        </a:p>
      </dsp:txBody>
      <dsp:txXfrm>
        <a:off x="883953" y="1401553"/>
        <a:ext cx="7949119" cy="1103263"/>
      </dsp:txXfrm>
    </dsp:sp>
    <dsp:sp modelId="{46212192-3F83-4559-9C9B-E3BC4A4C059E}">
      <dsp:nvSpPr>
        <dsp:cNvPr id="0" name=""/>
        <dsp:cNvSpPr/>
      </dsp:nvSpPr>
      <dsp:spPr>
        <a:xfrm>
          <a:off x="1699259" y="2734459"/>
          <a:ext cx="9629140" cy="1171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kern="1200">
              <a:latin typeface="Calibri"/>
            </a:rPr>
            <a:t>Welche Erfahrungen haben sie mit Selbstgesteuertem Lernen?</a:t>
          </a:r>
        </a:p>
      </dsp:txBody>
      <dsp:txXfrm>
        <a:off x="1733583" y="2768783"/>
        <a:ext cx="7949119" cy="1103263"/>
      </dsp:txXfrm>
    </dsp:sp>
    <dsp:sp modelId="{A09481A5-A68B-453E-9EC9-4D356A226F6E}">
      <dsp:nvSpPr>
        <dsp:cNvPr id="0" name=""/>
        <dsp:cNvSpPr/>
      </dsp:nvSpPr>
      <dsp:spPr>
        <a:xfrm>
          <a:off x="8867397" y="888699"/>
          <a:ext cx="761742" cy="76174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400" kern="1200"/>
        </a:p>
      </dsp:txBody>
      <dsp:txXfrm>
        <a:off x="9038789" y="888699"/>
        <a:ext cx="418958" cy="573211"/>
      </dsp:txXfrm>
    </dsp:sp>
    <dsp:sp modelId="{41C6C065-1A25-4C5A-8D48-029308CD682A}">
      <dsp:nvSpPr>
        <dsp:cNvPr id="0" name=""/>
        <dsp:cNvSpPr/>
      </dsp:nvSpPr>
      <dsp:spPr>
        <a:xfrm>
          <a:off x="9717027" y="2248116"/>
          <a:ext cx="761742" cy="76174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9888419" y="2248116"/>
        <a:ext cx="418958" cy="573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5046E-3709-42E8-8159-BA81C45E9037}" type="datetimeFigureOut">
              <a:rPr lang="de-DE" smtClean="0"/>
              <a:pPr/>
              <a:t>29.07.2026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C74F2-9147-44EE-B0D8-B4814D72F10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12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Aufteilung Folien:</a:t>
            </a:r>
          </a:p>
          <a:p>
            <a:r>
              <a:rPr lang="de-DE"/>
              <a:t>1 – 4 Steffi</a:t>
            </a:r>
          </a:p>
          <a:p>
            <a:r>
              <a:rPr lang="de-DE"/>
              <a:t>5 – 7 Julia/Dominic</a:t>
            </a:r>
          </a:p>
          <a:p>
            <a:r>
              <a:rPr lang="de-DE"/>
              <a:t>8 – 10 Nadine</a:t>
            </a:r>
          </a:p>
          <a:p>
            <a:r>
              <a:rPr lang="de-DE"/>
              <a:t>11 – 13 Dominic</a:t>
            </a:r>
          </a:p>
          <a:p>
            <a:r>
              <a:rPr lang="de-DE"/>
              <a:t>14 Steffi</a:t>
            </a:r>
          </a:p>
          <a:p>
            <a:r>
              <a:rPr lang="de-DE"/>
              <a:t>15 – 19 Wolfram</a:t>
            </a:r>
          </a:p>
          <a:p>
            <a:r>
              <a:rPr lang="de-DE"/>
              <a:t>20 – 21 Steffi</a:t>
            </a:r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340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Zeit </a:t>
            </a:r>
            <a:r>
              <a:rPr lang="en-US" err="1">
                <a:ea typeface="Calibri"/>
                <a:cs typeface="Calibri"/>
              </a:rPr>
              <a:t>zum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selbst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ausprobieren</a:t>
            </a:r>
            <a:r>
              <a:rPr lang="en-US">
                <a:ea typeface="Calibri"/>
                <a:cs typeface="Calibri"/>
              </a:rPr>
              <a:t>? Wir </a:t>
            </a:r>
            <a:r>
              <a:rPr lang="en-US" err="1">
                <a:ea typeface="Calibri"/>
                <a:cs typeface="Calibri"/>
              </a:rPr>
              <a:t>zeigen</a:t>
            </a:r>
            <a:r>
              <a:rPr lang="en-US">
                <a:ea typeface="Calibri"/>
                <a:cs typeface="Calibri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66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F4A73-0D30-96AE-246F-776E9042F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746575A-9F76-E0CF-DF88-E49F6B59E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71C7C06-4984-8ACA-291F-49E804140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A3B4FB-4BBF-C82F-3FA4-576741F93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6861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A8B2B-2F1F-288F-CE7F-E5A8AF3FD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188CA2-B02A-ABB1-32F2-67A8F3935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D18DE6B-AFED-4AF4-3F9F-EA5F07FBF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F58CBE-890E-DF67-0EDB-A48B216FB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5C74F2-9147-44EE-B0D8-B4814D72F10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912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BD9ED-7153-51A5-6BE1-822EED54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15EBC50-D216-2251-BB35-47910323C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0A736A-7E6F-C660-B528-BE3C2D896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2118CB-9793-B346-34E8-63F4A20ED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5C74F2-9147-44EE-B0D8-B4814D72F10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59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Lernangebote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müssen</a:t>
            </a:r>
            <a:r>
              <a:rPr lang="en-US">
                <a:ea typeface="Calibri"/>
                <a:cs typeface="Calibri"/>
              </a:rPr>
              <a:t>  nicht digital sein (</a:t>
            </a:r>
            <a:r>
              <a:rPr lang="en-US" err="1">
                <a:ea typeface="Calibri"/>
                <a:cs typeface="Calibri"/>
              </a:rPr>
              <a:t>Präsentation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erstellen</a:t>
            </a:r>
            <a:r>
              <a:rPr lang="en-US">
                <a:ea typeface="Calibri"/>
                <a:cs typeface="Calibri"/>
              </a:rPr>
              <a:t>, Kurzer Flyer, </a:t>
            </a:r>
            <a:r>
              <a:rPr lang="en-US" err="1">
                <a:ea typeface="Calibri"/>
                <a:cs typeface="Calibri"/>
              </a:rPr>
              <a:t>Infoblatt</a:t>
            </a:r>
            <a:r>
              <a:rPr lang="en-US">
                <a:ea typeface="Calibri"/>
                <a:cs typeface="Calibri"/>
              </a:rPr>
              <a:t> -&gt; </a:t>
            </a:r>
            <a:r>
              <a:rPr lang="en-US" err="1">
                <a:ea typeface="Calibri"/>
                <a:cs typeface="Calibri"/>
              </a:rPr>
              <a:t>konkrete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Beispiele</a:t>
            </a:r>
            <a:r>
              <a:rPr lang="en-US">
                <a:ea typeface="Calibri"/>
                <a:cs typeface="Calibri"/>
              </a:rPr>
              <a:t>)</a:t>
            </a:r>
          </a:p>
          <a:p>
            <a:r>
              <a:rPr lang="en-US" err="1">
                <a:ea typeface="Calibri"/>
                <a:cs typeface="Calibri"/>
              </a:rPr>
              <a:t>Zielgru</a:t>
            </a:r>
            <a:r>
              <a:rPr lang="en-US">
                <a:ea typeface="Calibri"/>
                <a:cs typeface="Calibri"/>
              </a:rPr>
              <a:t>ppe </a:t>
            </a:r>
            <a:r>
              <a:rPr lang="en-US" err="1">
                <a:ea typeface="Calibri"/>
                <a:cs typeface="Calibri"/>
              </a:rPr>
              <a:t>müssen</a:t>
            </a:r>
            <a:r>
              <a:rPr lang="en-US">
                <a:ea typeface="Calibri"/>
                <a:cs typeface="Calibri"/>
              </a:rPr>
              <a:t> nicht </a:t>
            </a:r>
            <a:r>
              <a:rPr lang="en-US" err="1">
                <a:ea typeface="Calibri"/>
                <a:cs typeface="Calibri"/>
              </a:rPr>
              <a:t>nur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Mitarbeitende</a:t>
            </a:r>
            <a:r>
              <a:rPr lang="en-US">
                <a:ea typeface="Calibri"/>
                <a:cs typeface="Calibri"/>
              </a:rPr>
              <a:t> sein, </a:t>
            </a:r>
            <a:r>
              <a:rPr lang="en-US" err="1">
                <a:ea typeface="Calibri"/>
                <a:cs typeface="Calibri"/>
              </a:rPr>
              <a:t>geht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auch</a:t>
            </a:r>
            <a:r>
              <a:rPr lang="en-US">
                <a:ea typeface="Calibri"/>
                <a:cs typeface="Calibri"/>
              </a:rPr>
              <a:t> Pat./Bewohner -&gt; </a:t>
            </a:r>
            <a:r>
              <a:rPr lang="en-US" err="1">
                <a:ea typeface="Calibri"/>
                <a:cs typeface="Calibri"/>
              </a:rPr>
              <a:t>erstellen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individualisierter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Gesundheitsinformationen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mit</a:t>
            </a:r>
            <a:r>
              <a:rPr lang="en-US">
                <a:ea typeface="Calibri"/>
                <a:cs typeface="Calibri"/>
              </a:rPr>
              <a:t> KI-</a:t>
            </a:r>
            <a:r>
              <a:rPr lang="en-US" err="1">
                <a:ea typeface="Calibri"/>
                <a:cs typeface="Calibri"/>
              </a:rPr>
              <a:t>Unterstützung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552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774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145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229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43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1587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D7455-8568-EBA2-F8DB-07E5569A5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7B423-5360-E7DF-6F25-52CB266A6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45D30-BCE1-2B7E-2ECA-D46710F8A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Rechts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unten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steht</a:t>
            </a:r>
            <a:r>
              <a:rPr lang="en-US">
                <a:ea typeface="Calibri"/>
                <a:cs typeface="Calibri"/>
              </a:rPr>
              <a:t> datum, ich </a:t>
            </a:r>
            <a:r>
              <a:rPr lang="en-US" err="1">
                <a:ea typeface="Calibri"/>
                <a:cs typeface="Calibri"/>
              </a:rPr>
              <a:t>bekomme</a:t>
            </a:r>
            <a:r>
              <a:rPr lang="en-US">
                <a:ea typeface="Calibri"/>
                <a:cs typeface="Calibri"/>
              </a:rPr>
              <a:t> das nicht </a:t>
            </a:r>
            <a:r>
              <a:rPr lang="en-US" err="1">
                <a:ea typeface="Calibri"/>
                <a:cs typeface="Calibri"/>
              </a:rPr>
              <a:t>weg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53430-4E4D-3129-2A18-D37BB70D83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053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Beispiele</a:t>
            </a:r>
            <a:r>
              <a:rPr lang="en-US">
                <a:ea typeface="Calibri"/>
                <a:cs typeface="Calibri"/>
              </a:rPr>
              <a:t> für </a:t>
            </a:r>
            <a:r>
              <a:rPr lang="en-US" err="1">
                <a:ea typeface="Calibri"/>
                <a:cs typeface="Calibri"/>
              </a:rPr>
              <a:t>Deutungs</a:t>
            </a:r>
            <a:r>
              <a:rPr lang="en-US">
                <a:ea typeface="Calibri"/>
                <a:cs typeface="Calibri"/>
              </a:rPr>
              <a:t>- und </a:t>
            </a:r>
            <a:r>
              <a:rPr lang="en-US" err="1">
                <a:ea typeface="Calibri"/>
                <a:cs typeface="Calibri"/>
              </a:rPr>
              <a:t>Handlungsmuster</a:t>
            </a:r>
            <a:r>
              <a:rPr lang="en-US">
                <a:ea typeface="Calibri"/>
                <a:cs typeface="Calibri"/>
              </a:rPr>
              <a:t> und Kompetenzen auf den </a:t>
            </a:r>
            <a:r>
              <a:rPr lang="en-US" err="1">
                <a:ea typeface="Calibri"/>
                <a:cs typeface="Calibri"/>
              </a:rPr>
              <a:t>jeweiligen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Ebenen</a:t>
            </a:r>
            <a:r>
              <a:rPr lang="en-US">
                <a:ea typeface="Calibri"/>
                <a:cs typeface="Calibri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412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Die </a:t>
            </a:r>
            <a:r>
              <a:rPr lang="en-US" err="1">
                <a:ea typeface="Calibri"/>
                <a:cs typeface="Calibri"/>
              </a:rPr>
              <a:t>Zunahme</a:t>
            </a:r>
            <a:r>
              <a:rPr lang="en-US">
                <a:ea typeface="Calibri"/>
                <a:cs typeface="Calibri"/>
              </a:rPr>
              <a:t> der </a:t>
            </a:r>
            <a:r>
              <a:rPr lang="en-US" err="1">
                <a:ea typeface="Calibri"/>
                <a:cs typeface="Calibri"/>
              </a:rPr>
              <a:t>Geschwindigkeit</a:t>
            </a:r>
            <a:r>
              <a:rPr lang="en-US">
                <a:ea typeface="Calibri"/>
                <a:cs typeface="Calibri"/>
              </a:rPr>
              <a:t> der </a:t>
            </a:r>
            <a:r>
              <a:rPr lang="en-US" err="1">
                <a:ea typeface="Calibri"/>
                <a:cs typeface="Calibri"/>
              </a:rPr>
              <a:t>Wissensproduktion</a:t>
            </a:r>
            <a:r>
              <a:rPr lang="en-US">
                <a:ea typeface="Calibri"/>
                <a:cs typeface="Calibri"/>
              </a:rPr>
              <a:t> (1,5 Mio </a:t>
            </a:r>
            <a:r>
              <a:rPr lang="en-US" err="1">
                <a:ea typeface="Calibri"/>
                <a:cs typeface="Calibri"/>
              </a:rPr>
              <a:t>neue</a:t>
            </a:r>
            <a:r>
              <a:rPr lang="en-US">
                <a:ea typeface="Calibri"/>
                <a:cs typeface="Calibri"/>
              </a:rPr>
              <a:t> Artikel in </a:t>
            </a:r>
            <a:r>
              <a:rPr lang="en-US" err="1">
                <a:ea typeface="Calibri"/>
                <a:cs typeface="Calibri"/>
              </a:rPr>
              <a:t>PubMe</a:t>
            </a:r>
            <a:r>
              <a:rPr lang="en-US">
                <a:ea typeface="Calibri"/>
                <a:cs typeface="Calibri"/>
              </a:rPr>
              <a:t>d 2023) und die </a:t>
            </a:r>
            <a:r>
              <a:rPr lang="en-US" err="1">
                <a:ea typeface="Calibri"/>
                <a:cs typeface="Calibri"/>
              </a:rPr>
              <a:t>Veränderungen</a:t>
            </a:r>
            <a:r>
              <a:rPr lang="en-US">
                <a:ea typeface="Calibri"/>
                <a:cs typeface="Calibri"/>
              </a:rPr>
              <a:t> der </a:t>
            </a:r>
            <a:r>
              <a:rPr lang="en-US" err="1">
                <a:ea typeface="Calibri"/>
                <a:cs typeface="Calibri"/>
              </a:rPr>
              <a:t>Qualifikations</a:t>
            </a:r>
            <a:r>
              <a:rPr lang="en-US">
                <a:ea typeface="Calibri"/>
                <a:cs typeface="Calibri"/>
              </a:rPr>
              <a:t>- und </a:t>
            </a:r>
            <a:r>
              <a:rPr lang="en-US" err="1">
                <a:ea typeface="Calibri"/>
                <a:cs typeface="Calibri"/>
              </a:rPr>
              <a:t>Kompetenzprofile</a:t>
            </a:r>
            <a:r>
              <a:rPr lang="en-US">
                <a:ea typeface="Calibri"/>
                <a:cs typeface="Calibri"/>
              </a:rPr>
              <a:t> (</a:t>
            </a:r>
            <a:r>
              <a:rPr lang="en-US" err="1">
                <a:ea typeface="Calibri"/>
                <a:cs typeface="Calibri"/>
              </a:rPr>
              <a:t>Akademisierung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Spezialisierung</a:t>
            </a:r>
            <a:r>
              <a:rPr lang="en-US">
                <a:ea typeface="Calibri"/>
                <a:cs typeface="Calibri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537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Vielleicht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darauf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hinweisen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dass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hier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allem</a:t>
            </a:r>
            <a:r>
              <a:rPr lang="en-US">
                <a:ea typeface="Calibri"/>
                <a:cs typeface="Calibri"/>
              </a:rPr>
              <a:t> die </a:t>
            </a:r>
            <a:r>
              <a:rPr lang="en-US" err="1">
                <a:ea typeface="Calibri"/>
                <a:cs typeface="Calibri"/>
              </a:rPr>
              <a:t>Faktoren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angeschaut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werden</a:t>
            </a:r>
            <a:r>
              <a:rPr lang="en-US">
                <a:ea typeface="Calibri"/>
                <a:cs typeface="Calibri"/>
              </a:rPr>
              <a:t>, die </a:t>
            </a:r>
            <a:r>
              <a:rPr lang="en-US" err="1">
                <a:ea typeface="Calibri"/>
                <a:cs typeface="Calibri"/>
              </a:rPr>
              <a:t>sich</a:t>
            </a:r>
            <a:r>
              <a:rPr lang="en-US">
                <a:ea typeface="Calibri"/>
                <a:cs typeface="Calibri"/>
              </a:rPr>
              <a:t> auf Lernen </a:t>
            </a:r>
            <a:r>
              <a:rPr lang="en-US" err="1">
                <a:ea typeface="Calibri"/>
                <a:cs typeface="Calibri"/>
              </a:rPr>
              <a:t>beziehen</a:t>
            </a:r>
            <a:r>
              <a:rPr lang="en-US">
                <a:ea typeface="Calibri"/>
                <a:cs typeface="Calibri"/>
              </a:rPr>
              <a:t>. Projekte </a:t>
            </a:r>
            <a:r>
              <a:rPr lang="en-US" err="1">
                <a:ea typeface="Calibri"/>
                <a:cs typeface="Calibri"/>
              </a:rPr>
              <a:t>scheitern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zuerst</a:t>
            </a:r>
            <a:r>
              <a:rPr lang="en-US">
                <a:ea typeface="Calibri"/>
                <a:cs typeface="Calibri"/>
              </a:rPr>
              <a:t> mal am </a:t>
            </a:r>
            <a:r>
              <a:rPr lang="en-US" err="1">
                <a:ea typeface="Calibri"/>
                <a:cs typeface="Calibri"/>
              </a:rPr>
              <a:t>häufigsten</a:t>
            </a:r>
            <a:r>
              <a:rPr lang="en-US">
                <a:ea typeface="Calibri"/>
                <a:cs typeface="Calibri"/>
              </a:rPr>
              <a:t> an </a:t>
            </a:r>
            <a:r>
              <a:rPr lang="en-US" err="1">
                <a:ea typeface="Calibri"/>
                <a:cs typeface="Calibri"/>
              </a:rPr>
              <a:t>schlechter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Planung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C74F2-9147-44EE-B0D8-B4814D72F10A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291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3.jpeg"/><Relationship Id="rId4" Type="http://schemas.openxmlformats.org/officeDocument/2006/relationships/image" Target="../media/image1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1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1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1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4" Type="http://schemas.openxmlformats.org/officeDocument/2006/relationships/image" Target="../media/image1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4" Type="http://schemas.openxmlformats.org/officeDocument/2006/relationships/image" Target="../media/image1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4" Type="http://schemas.openxmlformats.org/officeDocument/2006/relationships/image" Target="../media/image1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4" Type="http://schemas.openxmlformats.org/officeDocument/2006/relationships/image" Target="../media/image1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4" Type="http://schemas.openxmlformats.org/officeDocument/2006/relationships/image" Target="../media/image1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4" Type="http://schemas.openxmlformats.org/officeDocument/2006/relationships/image" Target="../media/image11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rgbClr val="66E0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äne 10">
            <a:extLst>
              <a:ext uri="{FF2B5EF4-FFF2-40B4-BE49-F238E27FC236}">
                <a16:creationId xmlns:a16="http://schemas.microsoft.com/office/drawing/2014/main" id="{383C8A6C-8A94-30DF-9707-6ADF2ADD2075}"/>
              </a:ext>
            </a:extLst>
          </p:cNvPr>
          <p:cNvSpPr/>
          <p:nvPr userDrawn="1"/>
        </p:nvSpPr>
        <p:spPr>
          <a:xfrm rot="5400000">
            <a:off x="7032964" y="1550865"/>
            <a:ext cx="4429533" cy="4026848"/>
          </a:xfrm>
          <a:prstGeom prst="teardrop">
            <a:avLst/>
          </a:prstGeom>
          <a:solidFill>
            <a:srgbClr val="541AA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l" defTabSz="821530" rtl="0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7000" b="0" i="0" u="none" strike="noStrike" cap="all" spc="0" normalizeH="0" baseline="0">
              <a:ln>
                <a:noFill/>
              </a:ln>
              <a:solidFill>
                <a:srgbClr val="3A4044"/>
              </a:solidFill>
              <a:effectLst/>
              <a:uFillTx/>
              <a:latin typeface="+mn-lt"/>
              <a:ea typeface="+mn-ea"/>
              <a:cs typeface="+mn-cs"/>
              <a:sym typeface="Decima Round Bold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63419" y="2394121"/>
            <a:ext cx="10513168" cy="103488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</a:t>
            </a:r>
            <a:br>
              <a:rPr lang="de-DE"/>
            </a:br>
            <a:r>
              <a:rPr lang="de-DE"/>
              <a:t>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63419" y="4590689"/>
            <a:ext cx="10513168" cy="24122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>
                <a:solidFill>
                  <a:srgbClr val="541A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</a:t>
            </a:r>
            <a:br>
              <a:rPr lang="de-DE"/>
            </a:br>
            <a:r>
              <a:rPr lang="de-DE"/>
              <a:t>Untertitelmasters durch </a:t>
            </a:r>
            <a:br>
              <a:rPr lang="de-DE"/>
            </a:br>
            <a:r>
              <a:rPr lang="de-DE"/>
              <a:t>Klicken bearbeiten</a:t>
            </a:r>
            <a:br>
              <a:rPr lang="de-DE"/>
            </a:br>
            <a:r>
              <a:rPr lang="de-DE"/>
              <a:t>Zeile 4</a:t>
            </a:r>
            <a:br>
              <a:rPr lang="de-DE"/>
            </a:br>
            <a:r>
              <a:rPr lang="de-DE"/>
              <a:t>Zeile 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D7F957-D4D3-DEA4-B085-F3CB5B3665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360" y="224644"/>
            <a:ext cx="2243545" cy="126014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5360847-E76F-6C88-C623-7AF4EB2A5E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7111" y="234921"/>
            <a:ext cx="2937322" cy="142988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E589F88-F087-A700-5AA1-835937B1F6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0416" y="614029"/>
            <a:ext cx="1906389" cy="745978"/>
          </a:xfrm>
          <a:prstGeom prst="rect">
            <a:avLst/>
          </a:prstGeom>
        </p:spPr>
      </p:pic>
      <p:sp>
        <p:nvSpPr>
          <p:cNvPr id="15" name="Träne 14">
            <a:extLst>
              <a:ext uri="{FF2B5EF4-FFF2-40B4-BE49-F238E27FC236}">
                <a16:creationId xmlns:a16="http://schemas.microsoft.com/office/drawing/2014/main" id="{48CA9F30-564C-E8A4-E89B-8C224FC4C1B9}"/>
              </a:ext>
            </a:extLst>
          </p:cNvPr>
          <p:cNvSpPr/>
          <p:nvPr userDrawn="1"/>
        </p:nvSpPr>
        <p:spPr>
          <a:xfrm rot="10800000">
            <a:off x="8216549" y="4158317"/>
            <a:ext cx="2248744" cy="2138812"/>
          </a:xfrm>
          <a:prstGeom prst="teardrop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l" defTabSz="821530" rtl="0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7000" b="0" i="0" u="none" strike="noStrike" cap="all" spc="0" normalizeH="0" baseline="0">
              <a:ln>
                <a:noFill/>
              </a:ln>
              <a:solidFill>
                <a:srgbClr val="3A4044"/>
              </a:solidFill>
              <a:effectLst/>
              <a:uFillTx/>
              <a:latin typeface="+mn-lt"/>
              <a:ea typeface="+mn-ea"/>
              <a:cs typeface="+mn-cs"/>
              <a:sym typeface="Decima Round Bold"/>
            </a:endParaRPr>
          </a:p>
        </p:txBody>
      </p:sp>
      <p:pic>
        <p:nvPicPr>
          <p:cNvPr id="17" name="Grafik 1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AD8381A-D17A-6136-3B03-E2F18128745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88" y="338911"/>
            <a:ext cx="2696611" cy="122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53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e (viele Part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339" y="4365104"/>
            <a:ext cx="3312968" cy="15318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728" y="2150388"/>
            <a:ext cx="11285888" cy="1310320"/>
          </a:xfrm>
          <a:prstGeom prst="rect">
            <a:avLst/>
          </a:prstGeom>
        </p:spPr>
        <p:txBody>
          <a:bodyPr/>
          <a:lstStyle>
            <a:lvl1pPr algn="ctr">
              <a:lnSpc>
                <a:spcPct val="85000"/>
              </a:lnSpc>
              <a:defRPr sz="4500"/>
            </a:lvl1pPr>
          </a:lstStyle>
          <a:p>
            <a:endParaRPr lang="de-DE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10512491" y="6306466"/>
            <a:ext cx="1584176" cy="470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 userDrawn="1"/>
        </p:nvSpPr>
        <p:spPr>
          <a:xfrm>
            <a:off x="376331" y="5301208"/>
            <a:ext cx="7704855" cy="3087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/>
          <a:p>
            <a:r>
              <a:rPr lang="de-DE" sz="1200" b="1">
                <a:latin typeface="Arial" panose="020B0604020202020204" pitchFamily="34" charset="0"/>
                <a:cs typeface="Arial" panose="020B0604020202020204" pitchFamily="34" charset="0"/>
              </a:rPr>
              <a:t>Das Projekt „</a:t>
            </a:r>
            <a:r>
              <a:rPr lang="de-DE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LeKoK</a:t>
            </a:r>
            <a:r>
              <a:rPr lang="de-DE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Lern- und Kompetenzarchitektur Krankenhaus </a:t>
            </a:r>
            <a:r>
              <a:rPr lang="de-DE" sz="1200" b="1">
                <a:latin typeface="Arial" panose="020B0604020202020204" pitchFamily="34" charset="0"/>
                <a:cs typeface="Arial" panose="020B0604020202020204" pitchFamily="34" charset="0"/>
              </a:rPr>
              <a:t>“ wird im Rahmen des Programms „Wandel der Arbeit sozialpartnerschaftlich gestalten“ durch das Bundesministerium für Arbeit und Soziales und die Europäische Union über den Europäischen Sozialfonds Plus (ESF Plus) gefördert.</a:t>
            </a:r>
          </a:p>
        </p:txBody>
      </p:sp>
    </p:spTree>
    <p:extLst>
      <p:ext uri="{BB962C8B-B14F-4D97-AF65-F5344CB8AC3E}">
        <p14:creationId xmlns:p14="http://schemas.microsoft.com/office/powerpoint/2010/main" val="3401715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97D0C8A7-2475-4529-BE27-83E2F87DE6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1211951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97D0C8A7-2475-4529-BE27-83E2F87DE6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CC424A9C-0A98-4320-9CDB-044915B5249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FD4EAB8-75F8-4E70-8825-B3D11EBE7C4D}"/>
              </a:ext>
            </a:extLst>
          </p:cNvPr>
          <p:cNvSpPr/>
          <p:nvPr userDrawn="1"/>
        </p:nvSpPr>
        <p:spPr bwMode="auto">
          <a:xfrm>
            <a:off x="0" y="4869160"/>
            <a:ext cx="12192000" cy="1440160"/>
          </a:xfrm>
          <a:prstGeom prst="rect">
            <a:avLst/>
          </a:prstGeom>
          <a:solidFill>
            <a:schemeClr val="bg1"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8A36F1CF-DE5F-43F9-A490-8062198AD7D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007435" y="5157192"/>
            <a:ext cx="988909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lang="de-DE"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lang="de-DE"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lang="de-DE" sz="1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lang="de-DE"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  <a:defRPr lang="de-DE"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50000"/>
              </a:spcBef>
              <a:spcAft>
                <a:spcPct val="0"/>
              </a:spcAft>
              <a:buChar char="-"/>
              <a:defRPr sz="2000" b="1">
                <a:solidFill>
                  <a:srgbClr val="333399"/>
                </a:solidFill>
                <a:latin typeface="+mn-lt"/>
              </a:defRPr>
            </a:lvl6pPr>
            <a:lvl7pPr marL="2971800" indent="-228600" algn="l" rtl="0" fontAlgn="base">
              <a:spcBef>
                <a:spcPct val="50000"/>
              </a:spcBef>
              <a:spcAft>
                <a:spcPct val="0"/>
              </a:spcAft>
              <a:buChar char="-"/>
              <a:defRPr sz="2000" b="1">
                <a:solidFill>
                  <a:srgbClr val="333399"/>
                </a:solidFill>
                <a:latin typeface="+mn-lt"/>
              </a:defRPr>
            </a:lvl7pPr>
            <a:lvl8pPr marL="3429000" indent="-228600" algn="l" rtl="0" fontAlgn="base">
              <a:spcBef>
                <a:spcPct val="50000"/>
              </a:spcBef>
              <a:spcAft>
                <a:spcPct val="0"/>
              </a:spcAft>
              <a:buChar char="-"/>
              <a:defRPr sz="2000" b="1">
                <a:solidFill>
                  <a:srgbClr val="333399"/>
                </a:solidFill>
                <a:latin typeface="+mn-lt"/>
              </a:defRPr>
            </a:lvl8pPr>
            <a:lvl9pPr marL="3886200" indent="-228600" algn="l" rtl="0" fontAlgn="base">
              <a:spcBef>
                <a:spcPct val="50000"/>
              </a:spcBef>
              <a:spcAft>
                <a:spcPct val="0"/>
              </a:spcAft>
              <a:buChar char="-"/>
              <a:defRPr sz="2000" b="1">
                <a:solidFill>
                  <a:srgbClr val="333399"/>
                </a:solidFill>
                <a:latin typeface="+mn-lt"/>
              </a:defRPr>
            </a:lvl9pPr>
          </a:lstStyle>
          <a:p>
            <a:pPr marL="106363" lvl="0" indent="0">
              <a:spcBef>
                <a:spcPts val="1800"/>
              </a:spcBef>
              <a:spcAft>
                <a:spcPts val="1800"/>
              </a:spcAft>
              <a:buNone/>
            </a:pPr>
            <a:endParaRPr kumimoji="0" lang="de-DE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AB65855B-A5E4-4C7F-9BBC-327195B1B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7" y="5154816"/>
            <a:ext cx="9697079" cy="1154505"/>
          </a:xfrm>
          <a:prstGeom prst="rect">
            <a:avLst/>
          </a:prstGeom>
        </p:spPr>
        <p:txBody>
          <a:bodyPr vert="horz"/>
          <a:lstStyle>
            <a:lvl1pPr>
              <a:defRPr sz="3200">
                <a:latin typeface="Myriad Pro Light" panose="020B0403030403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9F89684-B93F-4F16-8C92-4098FA25A4F0}"/>
              </a:ext>
            </a:extLst>
          </p:cNvPr>
          <p:cNvSpPr/>
          <p:nvPr userDrawn="1"/>
        </p:nvSpPr>
        <p:spPr bwMode="auto">
          <a:xfrm>
            <a:off x="10896534" y="6453336"/>
            <a:ext cx="1292580" cy="288000"/>
          </a:xfrm>
          <a:prstGeom prst="rect">
            <a:avLst/>
          </a:prstGeom>
          <a:solidFill>
            <a:srgbClr val="EC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B19D5939-5364-4A26-8F9E-E79863A8A3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992546" y="6381329"/>
            <a:ext cx="960105" cy="3832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lnSpc>
                <a:spcPct val="130000"/>
              </a:lnSpc>
              <a:spcBef>
                <a:spcPts val="1200"/>
              </a:spcBef>
              <a:tabLst>
                <a:tab pos="174625" algn="l"/>
                <a:tab pos="5207000" algn="l"/>
                <a:tab pos="8521700" algn="l"/>
              </a:tabLst>
              <a:defRPr/>
            </a:pPr>
            <a:fld id="{2AE2E79B-88B7-4205-A6CC-D3C7687B455F}" type="slidenum">
              <a:rPr lang="de-DE" sz="1400" b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 algn="ctr" eaLnBrk="0" hangingPunct="0">
                <a:lnSpc>
                  <a:spcPct val="130000"/>
                </a:lnSpc>
                <a:spcBef>
                  <a:spcPts val="1200"/>
                </a:spcBef>
                <a:tabLst>
                  <a:tab pos="174625" algn="l"/>
                  <a:tab pos="5207000" algn="l"/>
                  <a:tab pos="8521700" algn="l"/>
                </a:tabLst>
                <a:defRPr/>
              </a:pPr>
              <a:t>‹#›</a:t>
            </a:fld>
            <a:r>
              <a:rPr lang="de-DE" sz="1400" b="1">
                <a:latin typeface="+mn-lt"/>
              </a:rPr>
              <a:t>	             </a:t>
            </a:r>
          </a:p>
        </p:txBody>
      </p:sp>
      <p:pic>
        <p:nvPicPr>
          <p:cNvPr id="11" name="Picture 4" descr="K:\Forschung\Formatvorlagen\Logos\neu\DKI-Logo_4c.png">
            <a:extLst>
              <a:ext uri="{FF2B5EF4-FFF2-40B4-BE49-F238E27FC236}">
                <a16:creationId xmlns:a16="http://schemas.microsoft.com/office/drawing/2014/main" id="{344B3A0E-7A32-4122-B23B-2A17CADB36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60372" b="7412"/>
          <a:stretch/>
        </p:blipFill>
        <p:spPr bwMode="auto">
          <a:xfrm>
            <a:off x="10921554" y="116632"/>
            <a:ext cx="935087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5220057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5C22D780-4660-49B1-85E6-F307B5BBDF3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5655894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5C22D780-4660-49B1-85E6-F307B5BBDF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914A12A1-E212-46CA-BF67-4FAA0E6AAA35}"/>
              </a:ext>
            </a:extLst>
          </p:cNvPr>
          <p:cNvSpPr/>
          <p:nvPr userDrawn="1"/>
        </p:nvSpPr>
        <p:spPr bwMode="auto">
          <a:xfrm>
            <a:off x="0" y="692696"/>
            <a:ext cx="12192000" cy="50405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50095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5C22D780-4660-49B1-85E6-F307B5BBDF3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6001285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5C22D780-4660-49B1-85E6-F307B5BBDF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3DC765CF-E6E7-4851-BF25-E78E9C22C4A1}"/>
              </a:ext>
            </a:extLst>
          </p:cNvPr>
          <p:cNvSpPr/>
          <p:nvPr userDrawn="1"/>
        </p:nvSpPr>
        <p:spPr bwMode="auto">
          <a:xfrm>
            <a:off x="0" y="692696"/>
            <a:ext cx="12192000" cy="5040560"/>
          </a:xfrm>
          <a:prstGeom prst="rect">
            <a:avLst/>
          </a:prstGeom>
          <a:solidFill>
            <a:srgbClr val="4B8FC8">
              <a:alpha val="7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3938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5C22D780-4660-49B1-85E6-F307B5BBDF3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680473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5C22D780-4660-49B1-85E6-F307B5BBDF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322515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8C7C5162-5784-4C83-80EF-B1EC557DBE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063608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8C7C5162-5784-4C83-80EF-B1EC557DBE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3">
            <a:extLst>
              <a:ext uri="{FF2B5EF4-FFF2-40B4-BE49-F238E27FC236}">
                <a16:creationId xmlns:a16="http://schemas.microsoft.com/office/drawing/2014/main" id="{4EB6A243-8739-4A5B-8400-388B15CA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5467" y="103338"/>
            <a:ext cx="9409045" cy="825333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spcBef>
                <a:spcPts val="120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5931832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6C2F67E-5B27-4BCC-B210-5D7681D95C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2135554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6C2F67E-5B27-4BCC-B210-5D7681D95C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1295467" y="1484784"/>
            <a:ext cx="10561173" cy="4680520"/>
          </a:xfrm>
        </p:spPr>
        <p:txBody>
          <a:bodyPr/>
          <a:lstStyle>
            <a:lvl1pPr marL="342900" indent="-342900">
              <a:buClr>
                <a:schemeClr val="tx1">
                  <a:lumMod val="75000"/>
                </a:schemeClr>
              </a:buClr>
              <a:buFont typeface="Wingdings" panose="05000000000000000000" pitchFamily="2" charset="2"/>
              <a:buChar char="§"/>
              <a:defRPr sz="2400" b="0">
                <a:solidFill>
                  <a:schemeClr val="tx1"/>
                </a:solidFill>
                <a:latin typeface="+mn-lt"/>
              </a:defRPr>
            </a:lvl1pPr>
            <a:lvl2pPr marL="742950" indent="-285750">
              <a:buClr>
                <a:schemeClr val="tx1">
                  <a:lumMod val="75000"/>
                </a:schemeClr>
              </a:buClr>
              <a:buFont typeface="Wingdings" panose="05000000000000000000" pitchFamily="2" charset="2"/>
              <a:buChar char="§"/>
              <a:defRPr sz="2000" b="0">
                <a:solidFill>
                  <a:schemeClr val="tx1"/>
                </a:solidFill>
                <a:latin typeface="+mn-lt"/>
              </a:defRPr>
            </a:lvl2pPr>
            <a:lvl3pPr marL="1143000" indent="-228600">
              <a:buClr>
                <a:schemeClr val="tx1">
                  <a:lumMod val="75000"/>
                </a:schemeClr>
              </a:buClr>
              <a:buFont typeface="Wingdings" panose="05000000000000000000" pitchFamily="2" charset="2"/>
              <a:buChar char="§"/>
              <a:defRPr sz="1800" b="0">
                <a:solidFill>
                  <a:schemeClr val="tx1"/>
                </a:solidFill>
                <a:latin typeface="+mn-lt"/>
              </a:defRPr>
            </a:lvl3pPr>
            <a:lvl4pPr marL="1600200" indent="-228600">
              <a:buClr>
                <a:schemeClr val="tx1">
                  <a:lumMod val="75000"/>
                </a:schemeClr>
              </a:buClr>
              <a:buFont typeface="Wingdings" panose="05000000000000000000" pitchFamily="2" charset="2"/>
              <a:buChar char="§"/>
              <a:defRPr sz="1600" b="0">
                <a:solidFill>
                  <a:schemeClr val="tx1"/>
                </a:solidFill>
                <a:latin typeface="+mn-lt"/>
              </a:defRPr>
            </a:lvl4pPr>
            <a:lvl5pPr>
              <a:buFont typeface="Wingdings" pitchFamily="2" charset="2"/>
              <a:buChar char="§"/>
              <a:defRPr sz="1400" b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1295467" y="443428"/>
            <a:ext cx="9409045" cy="825333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spcBef>
                <a:spcPts val="1200"/>
              </a:spcBef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43757403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1376341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78" imgH="377" progId="TCLayout.ActiveDocument.1">
                  <p:embed/>
                </p:oleObj>
              </mc:Choice>
              <mc:Fallback>
                <p:oleObj name="think-cell Folie" r:id="rId3" imgW="378" imgH="377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1295467" y="1071546"/>
            <a:ext cx="10706075" cy="5093758"/>
          </a:xfrm>
        </p:spPr>
        <p:txBody>
          <a:bodyPr/>
          <a:lstStyle>
            <a:lvl1pPr>
              <a:buClr>
                <a:schemeClr val="tx1">
                  <a:lumMod val="75000"/>
                </a:schemeClr>
              </a:buClr>
              <a:buFont typeface="Wingdings" pitchFamily="2" charset="2"/>
              <a:buChar char="§"/>
              <a:defRPr sz="2400" b="0">
                <a:solidFill>
                  <a:schemeClr val="tx1"/>
                </a:solidFill>
              </a:defRPr>
            </a:lvl1pPr>
            <a:lvl2pPr>
              <a:buClr>
                <a:schemeClr val="tx1">
                  <a:lumMod val="75000"/>
                </a:schemeClr>
              </a:buClr>
              <a:buFont typeface="Wingdings" pitchFamily="2" charset="2"/>
              <a:buChar char="§"/>
              <a:defRPr sz="2000" b="0">
                <a:solidFill>
                  <a:schemeClr val="tx1"/>
                </a:solidFill>
              </a:defRPr>
            </a:lvl2pPr>
            <a:lvl3pPr>
              <a:buClr>
                <a:schemeClr val="tx1">
                  <a:lumMod val="75000"/>
                </a:schemeClr>
              </a:buClr>
              <a:buFont typeface="Wingdings" pitchFamily="2" charset="2"/>
              <a:buChar char="§"/>
              <a:defRPr sz="1800" b="0">
                <a:solidFill>
                  <a:schemeClr val="tx1"/>
                </a:solidFill>
              </a:defRPr>
            </a:lvl3pPr>
            <a:lvl4pPr>
              <a:buClr>
                <a:schemeClr val="tx1">
                  <a:lumMod val="75000"/>
                </a:schemeClr>
              </a:buClr>
              <a:buFont typeface="Wingdings" pitchFamily="2" charset="2"/>
              <a:buChar char="§"/>
              <a:defRPr sz="1600" b="0">
                <a:solidFill>
                  <a:schemeClr val="tx1"/>
                </a:solidFill>
              </a:defRPr>
            </a:lvl4pPr>
            <a:lvl5pPr>
              <a:buClr>
                <a:schemeClr val="tx1">
                  <a:lumMod val="75000"/>
                </a:schemeClr>
              </a:buClr>
              <a:buFont typeface="Wingdings" pitchFamily="2" charset="2"/>
              <a:buChar char="§"/>
              <a:defRPr sz="14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69244041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9FA2F3A-6AC1-47A8-9A90-E41B0493B4C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7524573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9FA2F3A-6AC1-47A8-9A90-E41B0493B4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1295467" y="1484800"/>
            <a:ext cx="4560000" cy="4680506"/>
          </a:xfrm>
        </p:spPr>
        <p:txBody>
          <a:bodyPr/>
          <a:lstStyle>
            <a:lvl1pPr>
              <a:buFont typeface="Wingdings" pitchFamily="2" charset="2"/>
              <a:buChar char="§"/>
              <a:defRPr sz="2000" b="0">
                <a:solidFill>
                  <a:schemeClr val="tx1">
                    <a:lumMod val="75000"/>
                  </a:schemeClr>
                </a:solidFill>
              </a:defRPr>
            </a:lvl1pPr>
            <a:lvl2pPr>
              <a:buFont typeface="Wingdings" pitchFamily="2" charset="2"/>
              <a:buChar char="§"/>
              <a:defRPr sz="1800" b="0">
                <a:solidFill>
                  <a:schemeClr val="tx1">
                    <a:lumMod val="75000"/>
                  </a:schemeClr>
                </a:solidFill>
              </a:defRPr>
            </a:lvl2pPr>
            <a:lvl3pPr>
              <a:buFont typeface="Wingdings" pitchFamily="2" charset="2"/>
              <a:buChar char="§"/>
              <a:defRPr sz="1600" b="0">
                <a:solidFill>
                  <a:schemeClr val="tx1">
                    <a:lumMod val="75000"/>
                  </a:schemeClr>
                </a:solidFill>
              </a:defRPr>
            </a:lvl3pPr>
            <a:lvl4pPr>
              <a:buFont typeface="Wingdings" pitchFamily="2" charset="2"/>
              <a:buChar char="§"/>
              <a:defRPr sz="1400" b="0">
                <a:solidFill>
                  <a:schemeClr val="tx1">
                    <a:lumMod val="75000"/>
                  </a:schemeClr>
                </a:solidFill>
              </a:defRPr>
            </a:lvl4pPr>
            <a:lvl5pPr>
              <a:buFont typeface="Wingdings" pitchFamily="2" charset="2"/>
              <a:buChar char="§"/>
              <a:defRPr sz="1200" b="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6258176" y="1484784"/>
            <a:ext cx="4560000" cy="4680520"/>
          </a:xfrm>
        </p:spPr>
        <p:txBody>
          <a:bodyPr/>
          <a:lstStyle>
            <a:lvl1pPr>
              <a:buFont typeface="Wingdings" pitchFamily="2" charset="2"/>
              <a:buChar char="§"/>
              <a:defRPr sz="2000" b="0">
                <a:solidFill>
                  <a:schemeClr val="tx1">
                    <a:lumMod val="75000"/>
                  </a:schemeClr>
                </a:solidFill>
              </a:defRPr>
            </a:lvl1pPr>
            <a:lvl2pPr>
              <a:buFont typeface="Wingdings" pitchFamily="2" charset="2"/>
              <a:buChar char="§"/>
              <a:defRPr sz="1800" b="0">
                <a:solidFill>
                  <a:schemeClr val="tx1">
                    <a:lumMod val="75000"/>
                  </a:schemeClr>
                </a:solidFill>
              </a:defRPr>
            </a:lvl2pPr>
            <a:lvl3pPr>
              <a:buFont typeface="Wingdings" pitchFamily="2" charset="2"/>
              <a:buChar char="§"/>
              <a:defRPr sz="1600" b="0">
                <a:solidFill>
                  <a:schemeClr val="tx1">
                    <a:lumMod val="75000"/>
                  </a:schemeClr>
                </a:solidFill>
              </a:defRPr>
            </a:lvl3pPr>
            <a:lvl4pPr>
              <a:buFont typeface="Wingdings" pitchFamily="2" charset="2"/>
              <a:buChar char="§"/>
              <a:defRPr sz="1400" b="0">
                <a:solidFill>
                  <a:schemeClr val="tx1">
                    <a:lumMod val="75000"/>
                  </a:schemeClr>
                </a:solidFill>
              </a:defRPr>
            </a:lvl4pPr>
            <a:lvl5pPr>
              <a:buFont typeface="Wingdings" pitchFamily="2" charset="2"/>
              <a:buChar char="§"/>
              <a:defRPr sz="1200" b="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1295467" y="443428"/>
            <a:ext cx="9409045" cy="825333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spcBef>
                <a:spcPts val="1200"/>
              </a:spcBef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8488623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50898B31-1694-4145-A284-C075A2AD475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8572259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50898B31-1694-4145-A284-C075A2AD47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1295467" y="1484784"/>
            <a:ext cx="10610824" cy="4680520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 b="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b="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b="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b="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itel 3"/>
          <p:cNvSpPr>
            <a:spLocks noGrp="1"/>
          </p:cNvSpPr>
          <p:nvPr>
            <p:ph type="title" hasCustomPrompt="1"/>
          </p:nvPr>
        </p:nvSpPr>
        <p:spPr>
          <a:xfrm>
            <a:off x="1295467" y="443428"/>
            <a:ext cx="9409045" cy="825333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20000"/>
              </a:lnSpc>
              <a:spcBef>
                <a:spcPts val="1200"/>
              </a:spcBef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7229665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4BD8C704-0B9D-32AE-D8EA-E453749834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2294405"/>
            <a:ext cx="11328400" cy="3906371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CBBD"/>
              </a:buClr>
              <a:buFont typeface="+mj-lt"/>
              <a:buAutoNum type="arabicPeriod"/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113" indent="-342900">
              <a:buClr>
                <a:srgbClr val="00CBBD"/>
              </a:buClr>
              <a:buFont typeface="+mj-lt"/>
              <a:buAutoNum type="arabicPeriod"/>
              <a:defRPr/>
            </a:lvl2pPr>
            <a:lvl3pPr marL="703263" indent="-342900">
              <a:buClr>
                <a:srgbClr val="00CBBD"/>
              </a:buClr>
              <a:buFont typeface="+mj-lt"/>
              <a:buAutoNum type="arabicPeriod"/>
              <a:defRPr/>
            </a:lvl3pPr>
            <a:lvl4pPr marL="877887" indent="-342900">
              <a:buClr>
                <a:srgbClr val="00CBBD"/>
              </a:buClr>
              <a:buFont typeface="+mj-lt"/>
              <a:buAutoNum type="arabicPeriod"/>
              <a:defRPr/>
            </a:lvl4pPr>
            <a:lvl5pPr marL="1063625" indent="-342900">
              <a:buClr>
                <a:srgbClr val="00CBBD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74564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9F0DC4DF-A229-42FE-BD65-0F04BBE32B2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9594396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7" imgH="348" progId="TCLayout.ActiveDocument.1">
                  <p:embed/>
                </p:oleObj>
              </mc:Choice>
              <mc:Fallback>
                <p:oleObj name="think-cell Folie" r:id="rId3" imgW="347" imgH="34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9F0DC4DF-A229-42FE-BD65-0F04BBE32B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3"/>
          <p:cNvSpPr txBox="1">
            <a:spLocks/>
          </p:cNvSpPr>
          <p:nvPr userDrawn="1"/>
        </p:nvSpPr>
        <p:spPr>
          <a:xfrm>
            <a:off x="609600" y="103188"/>
            <a:ext cx="10094912" cy="82550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1200"/>
              </a:spcBef>
              <a:defRPr sz="2000" b="1">
                <a:solidFill>
                  <a:schemeClr val="tx1"/>
                </a:solidFill>
              </a:defRPr>
            </a:lvl1pPr>
          </a:lstStyle>
          <a:p>
            <a:pPr eaLnBrk="0" hangingPunct="0">
              <a:defRPr/>
            </a:pPr>
            <a:r>
              <a:rPr lang="de-DE" sz="2800" b="0" kern="0">
                <a:latin typeface="+mj-lt"/>
                <a:ea typeface="+mj-ea"/>
                <a:cs typeface="+mj-cs"/>
              </a:rPr>
              <a:t>Titelmasterformat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9601" y="1074482"/>
            <a:ext cx="4011084" cy="1068634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071546"/>
            <a:ext cx="6815667" cy="5093758"/>
          </a:xfrm>
        </p:spPr>
        <p:txBody>
          <a:bodyPr/>
          <a:lstStyle>
            <a:lvl1pPr>
              <a:defRPr lang="de-DE" sz="2400" b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b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b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b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de-DE" sz="1400" b="0" dirty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342900" lvl="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Textmasterformat bearbeiten</a:t>
            </a:r>
          </a:p>
          <a:p>
            <a:pPr marL="342900" lvl="1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Zweite Ebene</a:t>
            </a:r>
          </a:p>
          <a:p>
            <a:pPr marL="342900" lvl="2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Dritte Ebene</a:t>
            </a:r>
          </a:p>
          <a:p>
            <a:pPr marL="342900" lvl="3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Vierte Ebene</a:t>
            </a:r>
          </a:p>
          <a:p>
            <a:pPr marL="342900" lvl="4" indent="-3429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2143116"/>
            <a:ext cx="4011084" cy="4022188"/>
          </a:xfrm>
        </p:spPr>
        <p:txBody>
          <a:bodyPr/>
          <a:lstStyle>
            <a:lvl1pPr marL="0" indent="0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78211287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DBF12-FC2B-4A33-A8A0-3F5691F3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3D775D1-0506-4564-9598-7FE0D3DAC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9FC506-9D01-4519-9085-EA4DF97A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7D70E0-AB78-49C7-9C4E-D0CF8AE2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00494C-A900-4A8F-B556-BB3BFA9F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65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D933DC-A8AB-440E-8CEB-C6981C32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5D133B-7C69-4174-84E6-F61C4A166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A6B5EE-623B-4D6B-B835-081F414D2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26FA23-FA50-4600-9B6B-AF9F39154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6589E3-A243-4EE7-88D5-C79FF9C7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6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5CAA0-DC1C-4B87-9209-363919BA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DCE3F2-08EE-4DA5-913B-F1BBFA00F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83BEBB-5E15-4D59-B5F9-86B0F84ED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3866F6-06FA-4685-B4AE-9E84766A4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8B1ECC-A822-42D8-AC5D-9AD8CBD0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056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5A3D1-B291-4090-9EA3-E405CCCFF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EDDE8E-5939-4D4F-8B83-3ED2F8AEE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10F078-871D-4565-89F6-294AE2A6F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3C4972-2910-401D-8FE0-4F6A19CE4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9A1D574-F5AE-403B-A91E-0D9E9482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6DDC13-DA26-4CF8-952E-D2372050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17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EC50A6-7717-41B3-AF23-F178DBD6A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3571"/>
            <a:ext cx="10515600" cy="92711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456463-3F2D-4536-85A1-374B9A4B0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A71C95-7767-4A8F-8E8C-6210C37CA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BF005CD-9318-4FBE-BA06-984AFF3AD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757556B-DA85-418E-A137-64AB3BFE23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0C86652-4EFC-4F9E-9BEB-356507152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B12CEBE-3F9C-4034-BF60-CBF68605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6E5BFB-2DC5-4A47-9F2A-B417CA1B4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47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C23BE-BB01-4CF8-8327-CA872AF2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B4C758D-A8C6-46A4-8DA4-35280AE44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6BEB409-130B-441D-A3A2-2A5E9E0C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6C98EF-7E42-4CAA-B47F-2A2ED9130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3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&amp; 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64529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1800" y="1988840"/>
            <a:ext cx="11328400" cy="421193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CBBD"/>
              </a:buClr>
              <a:buFontTx/>
              <a:buNone/>
              <a:defRPr/>
            </a:lvl1pPr>
            <a:lvl2pPr marL="176213" indent="0">
              <a:buClr>
                <a:srgbClr val="00CBBD"/>
              </a:buClr>
              <a:buFontTx/>
              <a:buNone/>
              <a:defRPr/>
            </a:lvl2pPr>
            <a:lvl3pPr marL="360363" indent="0">
              <a:buClr>
                <a:srgbClr val="00CBBD"/>
              </a:buClr>
              <a:buFontTx/>
              <a:buNone/>
              <a:defRPr/>
            </a:lvl3pPr>
            <a:lvl4pPr marL="534987" indent="0">
              <a:buClr>
                <a:srgbClr val="00CBBD"/>
              </a:buClr>
              <a:buFontTx/>
              <a:buNone/>
              <a:defRPr/>
            </a:lvl4pPr>
            <a:lvl5pPr marL="720725" indent="0">
              <a:buClr>
                <a:srgbClr val="00CBBD"/>
              </a:buClr>
              <a:buFontTx/>
              <a:buNone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/>
              <a:t>11.02.2025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520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0" y="2294405"/>
            <a:ext cx="11328400" cy="3906371"/>
          </a:xfrm>
          <a:prstGeom prst="rect">
            <a:avLst/>
          </a:prstGeom>
        </p:spPr>
        <p:txBody>
          <a:bodyPr/>
          <a:lstStyle>
            <a:lvl1pPr marL="176213" indent="-176213">
              <a:buClr>
                <a:srgbClr val="00CBBD"/>
              </a:buClr>
              <a:buFont typeface="Wingdings" pitchFamily="2" charset="2"/>
              <a:buChar char="§"/>
              <a:defRPr/>
            </a:lvl1pPr>
            <a:lvl2pPr marL="360363" indent="-184150">
              <a:buClr>
                <a:srgbClr val="00CBBD"/>
              </a:buClr>
              <a:buFont typeface="Wingdings" pitchFamily="2" charset="2"/>
              <a:buChar char="§"/>
              <a:defRPr/>
            </a:lvl2pPr>
            <a:lvl3pPr marL="534988" indent="-174625">
              <a:buClr>
                <a:srgbClr val="00CBBD"/>
              </a:buClr>
              <a:buFont typeface="Wingdings" pitchFamily="2" charset="2"/>
              <a:buChar char="§"/>
              <a:defRPr/>
            </a:lvl3pPr>
            <a:lvl4pPr marL="720725" indent="-185738">
              <a:buClr>
                <a:srgbClr val="00CBBD"/>
              </a:buClr>
              <a:buFont typeface="Wingdings" pitchFamily="2" charset="2"/>
              <a:buChar char="§"/>
              <a:defRPr/>
            </a:lvl4pPr>
            <a:lvl5pPr marL="895350" indent="-174625">
              <a:buClr>
                <a:srgbClr val="00CBBD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77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C0A65C1-525B-4CED-6258-D488E34E83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3419" y="1988840"/>
            <a:ext cx="6672741" cy="103488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000" b="1" i="0" cap="none">
                <a:solidFill>
                  <a:srgbClr val="541AAC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de-DE"/>
              <a:t>01. Titelmasterformat </a:t>
            </a:r>
            <a:br>
              <a:rPr lang="de-DE"/>
            </a:br>
            <a:r>
              <a:rPr lang="de-DE"/>
              <a:t>Durch Klicken Bearbeiten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61485132-DF1A-9AE0-6814-054A62BF78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3419" y="3834281"/>
            <a:ext cx="10513168" cy="24122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>
                <a:solidFill>
                  <a:srgbClr val="00CBB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</a:t>
            </a:r>
            <a:br>
              <a:rPr lang="de-DE"/>
            </a:br>
            <a:r>
              <a:rPr lang="de-DE"/>
              <a:t>Untertitelmasters durch </a:t>
            </a:r>
            <a:br>
              <a:rPr lang="de-DE"/>
            </a:br>
            <a:r>
              <a:rPr lang="de-DE"/>
              <a:t>Klicken bearbeiten</a:t>
            </a:r>
            <a:br>
              <a:rPr lang="de-DE"/>
            </a:br>
            <a:r>
              <a:rPr lang="de-DE"/>
              <a:t>Zeile 4</a:t>
            </a:r>
            <a:br>
              <a:rPr lang="de-DE"/>
            </a:br>
            <a:r>
              <a:rPr lang="de-DE"/>
              <a:t>Zeile 5</a:t>
            </a:r>
          </a:p>
        </p:txBody>
      </p:sp>
      <p:sp>
        <p:nvSpPr>
          <p:cNvPr id="8" name="Träne 7">
            <a:extLst>
              <a:ext uri="{FF2B5EF4-FFF2-40B4-BE49-F238E27FC236}">
                <a16:creationId xmlns:a16="http://schemas.microsoft.com/office/drawing/2014/main" id="{87F78EE4-91E4-D6B2-B70D-661EB737D82B}"/>
              </a:ext>
            </a:extLst>
          </p:cNvPr>
          <p:cNvSpPr/>
          <p:nvPr userDrawn="1"/>
        </p:nvSpPr>
        <p:spPr>
          <a:xfrm rot="5400000">
            <a:off x="7896200" y="2852936"/>
            <a:ext cx="3275404" cy="3275404"/>
          </a:xfrm>
          <a:prstGeom prst="teardrop">
            <a:avLst/>
          </a:prstGeom>
          <a:solidFill>
            <a:srgbClr val="541AA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l" defTabSz="821530" rtl="0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7000" b="0" i="0" u="none" strike="noStrike" cap="all" spc="0" normalizeH="0" baseline="0">
              <a:ln>
                <a:noFill/>
              </a:ln>
              <a:solidFill>
                <a:srgbClr val="3A4044"/>
              </a:solidFill>
              <a:effectLst/>
              <a:uFillTx/>
              <a:latin typeface="+mn-lt"/>
              <a:ea typeface="+mn-ea"/>
              <a:cs typeface="+mn-cs"/>
              <a:sym typeface="Decima Round Bold"/>
            </a:endParaRPr>
          </a:p>
        </p:txBody>
      </p:sp>
      <p:sp>
        <p:nvSpPr>
          <p:cNvPr id="7" name="Träne 6">
            <a:extLst>
              <a:ext uri="{FF2B5EF4-FFF2-40B4-BE49-F238E27FC236}">
                <a16:creationId xmlns:a16="http://schemas.microsoft.com/office/drawing/2014/main" id="{DB78F9AA-F690-E026-A692-6CE6DCBAFCD6}"/>
              </a:ext>
            </a:extLst>
          </p:cNvPr>
          <p:cNvSpPr/>
          <p:nvPr userDrawn="1"/>
        </p:nvSpPr>
        <p:spPr>
          <a:xfrm rot="10800000">
            <a:off x="7248128" y="3140969"/>
            <a:ext cx="1728192" cy="1728192"/>
          </a:xfrm>
          <a:prstGeom prst="teardrop">
            <a:avLst/>
          </a:prstGeom>
          <a:solidFill>
            <a:srgbClr val="00CBB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l" defTabSz="821530" rtl="0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7000" b="0" i="0" u="none" strike="noStrike" cap="all" spc="0" normalizeH="0" baseline="0">
              <a:ln>
                <a:noFill/>
              </a:ln>
              <a:solidFill>
                <a:srgbClr val="3A4044"/>
              </a:solidFill>
              <a:effectLst/>
              <a:uFillTx/>
              <a:latin typeface="+mn-lt"/>
              <a:ea typeface="+mn-ea"/>
              <a:cs typeface="+mn-cs"/>
              <a:sym typeface="Decima Round Bold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73558EE-63C4-0FAC-1565-71710BB0774A}"/>
              </a:ext>
            </a:extLst>
          </p:cNvPr>
          <p:cNvSpPr/>
          <p:nvPr userDrawn="1"/>
        </p:nvSpPr>
        <p:spPr>
          <a:xfrm>
            <a:off x="863419" y="1628800"/>
            <a:ext cx="1056117" cy="144016"/>
          </a:xfrm>
          <a:prstGeom prst="rect">
            <a:avLst/>
          </a:prstGeom>
          <a:solidFill>
            <a:srgbClr val="541A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726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/Statement">
    <p:bg>
      <p:bgPr>
        <a:solidFill>
          <a:srgbClr val="BF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61485132-DF1A-9AE0-6814-054A62BF78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1424" y="2492896"/>
            <a:ext cx="10513168" cy="24122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rgbClr val="541A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Statement Formatvorlage des </a:t>
            </a:r>
            <a:br>
              <a:rPr lang="de-DE"/>
            </a:br>
            <a:r>
              <a:rPr lang="de-DE"/>
              <a:t>Untertitelmasters durch </a:t>
            </a:r>
            <a:br>
              <a:rPr lang="de-DE"/>
            </a:br>
            <a:r>
              <a:rPr lang="de-DE"/>
              <a:t>Klicken bearbeiten</a:t>
            </a:r>
            <a:br>
              <a:rPr lang="de-DE"/>
            </a:br>
            <a:r>
              <a:rPr lang="de-DE"/>
              <a:t>Zeile 4</a:t>
            </a:r>
            <a:br>
              <a:rPr lang="de-DE"/>
            </a:br>
            <a:r>
              <a:rPr lang="de-DE"/>
              <a:t>Zeile 5</a:t>
            </a:r>
          </a:p>
        </p:txBody>
      </p:sp>
    </p:spTree>
    <p:extLst>
      <p:ext uri="{BB962C8B-B14F-4D97-AF65-F5344CB8AC3E}">
        <p14:creationId xmlns:p14="http://schemas.microsoft.com/office/powerpoint/2010/main" val="326656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1800" y="2672384"/>
            <a:ext cx="4944120" cy="352839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CBBD"/>
              </a:buClr>
              <a:buFontTx/>
              <a:buNone/>
              <a:defRPr/>
            </a:lvl1pPr>
            <a:lvl2pPr marL="176213" indent="0">
              <a:buClr>
                <a:srgbClr val="00CBBD"/>
              </a:buClr>
              <a:buFontTx/>
              <a:buNone/>
              <a:defRPr/>
            </a:lvl2pPr>
            <a:lvl3pPr marL="360363" indent="0">
              <a:buClr>
                <a:srgbClr val="00CBBD"/>
              </a:buClr>
              <a:buFontTx/>
              <a:buNone/>
              <a:defRPr/>
            </a:lvl3pPr>
            <a:lvl4pPr marL="534987" indent="0">
              <a:buClr>
                <a:srgbClr val="00CBBD"/>
              </a:buClr>
              <a:buFontTx/>
              <a:buNone/>
              <a:defRPr/>
            </a:lvl4pPr>
            <a:lvl5pPr marL="720725" indent="0">
              <a:buClr>
                <a:srgbClr val="00CBBD"/>
              </a:buClr>
              <a:buFontTx/>
              <a:buNone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BE806E4-3EA3-FA2D-6B95-8F266789FD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671763"/>
            <a:ext cx="5545138" cy="352901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130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9744405" y="6453336"/>
            <a:ext cx="1152128" cy="18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11.02.2025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31800" y="6453336"/>
            <a:ext cx="9264600" cy="18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550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e (wenige Part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7" y="5583408"/>
            <a:ext cx="2365598" cy="10937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3144" y="2370708"/>
            <a:ext cx="11287472" cy="1310320"/>
          </a:xfrm>
          <a:prstGeom prst="rect">
            <a:avLst/>
          </a:prstGeom>
        </p:spPr>
        <p:txBody>
          <a:bodyPr/>
          <a:lstStyle>
            <a:lvl1pPr algn="ctr">
              <a:lnSpc>
                <a:spcPct val="85000"/>
              </a:lnSpc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10512491" y="6306466"/>
            <a:ext cx="1584176" cy="470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7" name="Rechteck 16"/>
          <p:cNvSpPr/>
          <p:nvPr userDrawn="1"/>
        </p:nvSpPr>
        <p:spPr>
          <a:xfrm>
            <a:off x="350454" y="4849731"/>
            <a:ext cx="7185706" cy="288032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/>
          <a:p>
            <a:r>
              <a:rPr lang="de-DE" sz="900" b="1">
                <a:latin typeface="Arial" panose="020B0604020202020204" pitchFamily="34" charset="0"/>
                <a:cs typeface="Arial" panose="020B0604020202020204" pitchFamily="34" charset="0"/>
              </a:rPr>
              <a:t>Das Projekt „Mustername“ wird im Rahmen des „Musterprogramms“ durch das Bundesministerium für Arbeit und Soziales und die Europäische Union über den </a:t>
            </a:r>
            <a:br>
              <a:rPr lang="de-DE" sz="9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b="1">
                <a:latin typeface="Arial" panose="020B0604020202020204" pitchFamily="34" charset="0"/>
                <a:cs typeface="Arial" panose="020B0604020202020204" pitchFamily="34" charset="0"/>
              </a:rPr>
              <a:t>Europäischen Sozialfonds Plus (ESF Plus) gefördert.</a:t>
            </a:r>
          </a:p>
        </p:txBody>
      </p:sp>
      <p:cxnSp>
        <p:nvCxnSpPr>
          <p:cNvPr id="4" name="Gerader Verbinder 3"/>
          <p:cNvCxnSpPr/>
          <p:nvPr userDrawn="1"/>
        </p:nvCxnSpPr>
        <p:spPr>
          <a:xfrm>
            <a:off x="335360" y="188640"/>
            <a:ext cx="0" cy="6588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11640616" y="101521"/>
            <a:ext cx="0" cy="6588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40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platzhalter 1"/>
          <p:cNvSpPr>
            <a:spLocks noGrp="1"/>
          </p:cNvSpPr>
          <p:nvPr>
            <p:ph type="title"/>
          </p:nvPr>
        </p:nvSpPr>
        <p:spPr>
          <a:xfrm>
            <a:off x="323850" y="1343546"/>
            <a:ext cx="11316766" cy="61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323850" y="1955546"/>
            <a:ext cx="11316766" cy="42452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10992866" y="6441173"/>
            <a:ext cx="647750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/>
            <a:r>
              <a:rPr lang="de-DE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Seite </a:t>
            </a:r>
            <a:fld id="{1A869862-40F2-4075-AC8C-3AD961A155A6}" type="slidenum">
              <a:rPr lang="de-DE" b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0" algn="r"/>
              <a:t>‹#›</a:t>
            </a:fld>
            <a:endParaRPr lang="de-DE" b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FFB6D63-B157-AB1A-85BD-9CF2573A7D5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3651" y="329272"/>
            <a:ext cx="916965" cy="358812"/>
          </a:xfrm>
          <a:prstGeom prst="rect">
            <a:avLst/>
          </a:prstGeom>
        </p:spPr>
      </p:pic>
      <p:pic>
        <p:nvPicPr>
          <p:cNvPr id="12" name="Grafik 11" descr="Ein Bild, das Grafiken, Farbigkeit, Grafikdesign, Screenshot enthält.&#10;&#10;Automatisch generierte Beschreibung">
            <a:extLst>
              <a:ext uri="{FF2B5EF4-FFF2-40B4-BE49-F238E27FC236}">
                <a16:creationId xmlns:a16="http://schemas.microsoft.com/office/drawing/2014/main" id="{33E32A54-8B1B-CD72-2424-BAED19CB155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92" y="281666"/>
            <a:ext cx="936104" cy="525785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8D3368BA-4D64-A2DF-2F62-9BC05A8EA0A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480" y="288000"/>
            <a:ext cx="1148223" cy="558953"/>
          </a:xfrm>
          <a:prstGeom prst="rect">
            <a:avLst/>
          </a:prstGeom>
        </p:spPr>
      </p:pic>
      <p:pic>
        <p:nvPicPr>
          <p:cNvPr id="28" name="Grafik 2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0598CD8-71A0-C14C-CD8A-74FABFEDD2C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000" y="252000"/>
            <a:ext cx="135062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9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54" r:id="rId5"/>
    <p:sldLayoutId id="2147483660" r:id="rId6"/>
    <p:sldLayoutId id="2147483661" r:id="rId7"/>
    <p:sldLayoutId id="2147483655" r:id="rId8"/>
    <p:sldLayoutId id="2147483656" r:id="rId9"/>
    <p:sldLayoutId id="2147483657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 cap="all" baseline="0">
          <a:solidFill>
            <a:srgbClr val="541AAC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176213" indent="-176213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363" indent="-18415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4988" indent="-174625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725" indent="-185738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95350" indent="-174625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8769B6A7-6EEB-44A8-AF6D-1CEDDC81E2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895752651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3" imgW="347" imgH="348" progId="TCLayout.ActiveDocument.1">
                  <p:embed/>
                </p:oleObj>
              </mc:Choice>
              <mc:Fallback>
                <p:oleObj name="think-cell Folie" r:id="rId13" imgW="347" imgH="348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8769B6A7-6EEB-44A8-AF6D-1CEDDC81E2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68" y="1214438"/>
            <a:ext cx="10561173" cy="516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marL="742950" lvl="1" indent="-28575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Zweite Ebene</a:t>
            </a:r>
          </a:p>
          <a:p>
            <a:pPr marL="1143000" lvl="2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Dritte Ebene</a:t>
            </a:r>
          </a:p>
          <a:p>
            <a:pPr marL="1600200" lvl="3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Vierte Ebene</a:t>
            </a:r>
          </a:p>
          <a:p>
            <a:pPr marL="2057400" lvl="4" indent="-228600" algn="l" rtl="0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de-DE"/>
              <a:t>Fünfte Ebene</a:t>
            </a:r>
          </a:p>
        </p:txBody>
      </p:sp>
      <p:sp>
        <p:nvSpPr>
          <p:cNvPr id="9" name="Rechteck 8"/>
          <p:cNvSpPr/>
          <p:nvPr userDrawn="1"/>
        </p:nvSpPr>
        <p:spPr bwMode="auto">
          <a:xfrm>
            <a:off x="0" y="0"/>
            <a:ext cx="11906251" cy="1143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de-DE"/>
          </a:p>
        </p:txBody>
      </p:sp>
      <p:sp>
        <p:nvSpPr>
          <p:cNvPr id="10" name="Rechteck 9"/>
          <p:cNvSpPr/>
          <p:nvPr userDrawn="1"/>
        </p:nvSpPr>
        <p:spPr bwMode="auto">
          <a:xfrm>
            <a:off x="0" y="0"/>
            <a:ext cx="12192000" cy="1143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de-DE"/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0" y="0"/>
            <a:ext cx="12192000" cy="1143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lang="de-DE"/>
          </a:p>
        </p:txBody>
      </p:sp>
      <p:pic>
        <p:nvPicPr>
          <p:cNvPr id="13" name="Picture 4" descr="K:\Forschung\Formatvorlagen\Logos\neu\DKI-Logo_4c.png">
            <a:extLst>
              <a:ext uri="{FF2B5EF4-FFF2-40B4-BE49-F238E27FC236}">
                <a16:creationId xmlns:a16="http://schemas.microsoft.com/office/drawing/2014/main" id="{C42FC292-E3A9-4DC5-B8E8-8E70E47FFF1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5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60372" b="7412"/>
          <a:stretch/>
        </p:blipFill>
        <p:spPr bwMode="auto">
          <a:xfrm>
            <a:off x="10921554" y="116632"/>
            <a:ext cx="935087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79C825E-1413-48C2-81E6-FE0C300E0D0E}"/>
              </a:ext>
            </a:extLst>
          </p:cNvPr>
          <p:cNvSpPr/>
          <p:nvPr userDrawn="1"/>
        </p:nvSpPr>
        <p:spPr bwMode="auto">
          <a:xfrm>
            <a:off x="10896533" y="6453336"/>
            <a:ext cx="1295467" cy="288000"/>
          </a:xfrm>
          <a:prstGeom prst="rect">
            <a:avLst/>
          </a:prstGeom>
          <a:solidFill>
            <a:srgbClr val="EC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F73A2C4-DB8C-4CF7-9966-D85F2BADE692}"/>
              </a:ext>
            </a:extLst>
          </p:cNvPr>
          <p:cNvSpPr/>
          <p:nvPr userDrawn="1"/>
        </p:nvSpPr>
        <p:spPr>
          <a:xfrm>
            <a:off x="11142052" y="6443448"/>
            <a:ext cx="5176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AE2E79B-88B7-4205-A6CC-D3C7687B455F}" type="slidenum">
              <a:rPr lang="de-DE" sz="1400" b="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endParaRPr lang="de-DE" sz="1400">
              <a:latin typeface="+mn-lt"/>
            </a:endParaRPr>
          </a:p>
        </p:txBody>
      </p:sp>
      <p:sp>
        <p:nvSpPr>
          <p:cNvPr id="15" name="Textfeld 6">
            <a:extLst>
              <a:ext uri="{FF2B5EF4-FFF2-40B4-BE49-F238E27FC236}">
                <a16:creationId xmlns:a16="http://schemas.microsoft.com/office/drawing/2014/main" id="{74B82332-0CAF-4B25-AB01-E91302A65CFA}"/>
              </a:ext>
            </a:extLst>
          </p:cNvPr>
          <p:cNvSpPr txBox="1"/>
          <p:nvPr userDrawn="1"/>
        </p:nvSpPr>
        <p:spPr>
          <a:xfrm>
            <a:off x="239184" y="6593738"/>
            <a:ext cx="3840757" cy="291647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>
                <a:latin typeface="Myriad Pro Light" panose="020B0403030403020204" pitchFamily="34" charset="0"/>
              </a:rPr>
              <a:t>© DEUTSCHES KRANKENHAUSINSTITUT 2021</a:t>
            </a:r>
          </a:p>
        </p:txBody>
      </p:sp>
    </p:spTree>
    <p:extLst>
      <p:ext uri="{BB962C8B-B14F-4D97-AF65-F5344CB8AC3E}">
        <p14:creationId xmlns:p14="http://schemas.microsoft.com/office/powerpoint/2010/main" val="143278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ransition>
    <p:wipe dir="r"/>
  </p:transition>
  <p:hf sldNum="0" hdr="0" ftr="0" dt="0"/>
  <p:txStyles>
    <p:titleStyle>
      <a:lvl1pPr algn="l" rtl="0" eaLnBrk="1" fontAlgn="base" hangingPunct="1">
        <a:spcBef>
          <a:spcPts val="120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ts val="120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ts val="120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ts val="120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ts val="120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Clr>
          <a:schemeClr val="tx1">
            <a:lumMod val="75000"/>
          </a:schemeClr>
        </a:buClr>
        <a:buFont typeface="Wingdings" pitchFamily="2" charset="2"/>
        <a:buChar char="§"/>
        <a:defRPr lang="de-DE" sz="2400" b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50000"/>
        </a:spcBef>
        <a:spcAft>
          <a:spcPct val="0"/>
        </a:spcAft>
        <a:buClr>
          <a:schemeClr val="tx1">
            <a:lumMod val="75000"/>
          </a:schemeClr>
        </a:buClr>
        <a:buFont typeface="Wingdings" pitchFamily="2" charset="2"/>
        <a:buChar char="§"/>
        <a:defRPr lang="de-DE" sz="2000" b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50000"/>
        </a:spcBef>
        <a:spcAft>
          <a:spcPct val="0"/>
        </a:spcAft>
        <a:buClr>
          <a:schemeClr val="tx1">
            <a:lumMod val="75000"/>
          </a:schemeClr>
        </a:buClr>
        <a:buFont typeface="Wingdings" pitchFamily="2" charset="2"/>
        <a:buChar char="§"/>
        <a:defRPr lang="de-DE" sz="1800" b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50000"/>
        </a:spcBef>
        <a:spcAft>
          <a:spcPct val="0"/>
        </a:spcAft>
        <a:buClr>
          <a:schemeClr val="tx1">
            <a:lumMod val="75000"/>
          </a:schemeClr>
        </a:buClr>
        <a:buFont typeface="Wingdings" pitchFamily="2" charset="2"/>
        <a:buChar char="§"/>
        <a:defRPr lang="de-DE" sz="1600" b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50000"/>
        </a:spcBef>
        <a:spcAft>
          <a:spcPct val="0"/>
        </a:spcAft>
        <a:buClr>
          <a:schemeClr val="tx1">
            <a:lumMod val="75000"/>
          </a:schemeClr>
        </a:buClr>
        <a:buFont typeface="Wingdings" pitchFamily="2" charset="2"/>
        <a:buChar char="§"/>
        <a:defRPr lang="de-DE" sz="1400" b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50000"/>
        </a:spcBef>
        <a:spcAft>
          <a:spcPct val="0"/>
        </a:spcAft>
        <a:buChar char="-"/>
        <a:defRPr sz="2000" b="1">
          <a:solidFill>
            <a:srgbClr val="333399"/>
          </a:solidFill>
          <a:latin typeface="+mn-lt"/>
        </a:defRPr>
      </a:lvl6pPr>
      <a:lvl7pPr marL="2971800" indent="-228600" algn="l" rtl="0" eaLnBrk="1" fontAlgn="base" hangingPunct="1">
        <a:spcBef>
          <a:spcPct val="50000"/>
        </a:spcBef>
        <a:spcAft>
          <a:spcPct val="0"/>
        </a:spcAft>
        <a:buChar char="-"/>
        <a:defRPr sz="2000" b="1">
          <a:solidFill>
            <a:srgbClr val="333399"/>
          </a:solidFill>
          <a:latin typeface="+mn-lt"/>
        </a:defRPr>
      </a:lvl7pPr>
      <a:lvl8pPr marL="3429000" indent="-228600" algn="l" rtl="0" eaLnBrk="1" fontAlgn="base" hangingPunct="1">
        <a:spcBef>
          <a:spcPct val="50000"/>
        </a:spcBef>
        <a:spcAft>
          <a:spcPct val="0"/>
        </a:spcAft>
        <a:buChar char="-"/>
        <a:defRPr sz="2000" b="1">
          <a:solidFill>
            <a:srgbClr val="333399"/>
          </a:solidFill>
          <a:latin typeface="+mn-lt"/>
        </a:defRPr>
      </a:lvl8pPr>
      <a:lvl9pPr marL="3886200" indent="-228600" algn="l" rtl="0" eaLnBrk="1" fontAlgn="base" hangingPunct="1">
        <a:spcBef>
          <a:spcPct val="50000"/>
        </a:spcBef>
        <a:spcAft>
          <a:spcPct val="0"/>
        </a:spcAft>
        <a:buChar char="-"/>
        <a:defRPr sz="2000" b="1">
          <a:solidFill>
            <a:srgbClr val="333399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1A4C1B4-3401-49DD-A787-BCA3F8D7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6544"/>
            <a:ext cx="10515600" cy="714144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C9F60C-C70B-4714-8D7F-9EE01BEB6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F7DFF-DD63-4D26-BB44-6D4EA888DC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11.02.2025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EFCFFD-2C03-461C-9A59-596034AC6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6ADC8E-32FB-4FB5-AEDC-F7D8B56AB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C06E5-F985-46D0-B02E-21C6F8C0DDE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Grafik 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D2040A13-CDB0-49F3-94B6-BFD9D995D2E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1"/>
            <a:ext cx="1376314" cy="75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7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Corbel Light" panose="020B03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CD9A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 Light" panose="020B03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CD9A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 Light" panose="020B03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CD9A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 Light" panose="020B03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CD9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 Light" panose="020B03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CD9A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orbel Light" panose="020B03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-freiburg.de/fileadmin/shares/Institute/IBW/Bilder/bpgesundheit/Gruppentisch-1.pdf" TargetMode="External"/><Relationship Id="rId7" Type="http://schemas.openxmlformats.org/officeDocument/2006/relationships/hyperlink" Target="https://www.ph-freiburg.de/fileadmin/shares/Institute/IBW/Bilder/bpgesundheit/Dokumentationsblatt-2-Rueckseite.pdf" TargetMode="External"/><Relationship Id="rId2" Type="http://schemas.openxmlformats.org/officeDocument/2006/relationships/hyperlink" Target="https://www.ph-freiburg.de/fileadmin/shares/Institute/IBW/Bilder/bpgesundheit/Handreichung_GrowthLab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h-freiburg.de/fileadmin/shares/Institute/IBW/Bilder/bpgesundheit/Dokumentationsblatt-1-Vorderseite.pdf" TargetMode="External"/><Relationship Id="rId5" Type="http://schemas.openxmlformats.org/officeDocument/2006/relationships/hyperlink" Target="https://www.ph-freiburg.de/fileadmin/shares/Institute/IBW/Bilder/bpgesundheit/Gruppentisch-3.pdf" TargetMode="External"/><Relationship Id="rId4" Type="http://schemas.openxmlformats.org/officeDocument/2006/relationships/hyperlink" Target="https://www.ph-freiburg.de/fileadmin/shares/Institute/IBW/Bilder/bpgesundheit/Gruppentisch-2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Matthias.windeisen@ph-freiburg.d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contact@ed4all.eu" TargetMode="External"/><Relationship Id="rId4" Type="http://schemas.openxmlformats.org/officeDocument/2006/relationships/hyperlink" Target="mailto:Wolfram.giessler@ph-freiburg.d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E3549-5DF0-46A2-86AE-11A5ECCCC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672" y="2911560"/>
            <a:ext cx="9937104" cy="1034880"/>
          </a:xfrm>
        </p:spPr>
        <p:txBody>
          <a:bodyPr/>
          <a:lstStyle/>
          <a:p>
            <a:r>
              <a:rPr lang="de-DE" sz="3200"/>
              <a:t>Herzlich willkommen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D5F2C48-EA25-451D-76B0-16D071079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672" y="3429000"/>
            <a:ext cx="9217024" cy="1862647"/>
          </a:xfrm>
        </p:spPr>
        <p:txBody>
          <a:bodyPr/>
          <a:lstStyle/>
          <a:p>
            <a:r>
              <a:rPr lang="de-DE" sz="2400"/>
              <a:t>Change-Management im Krankenhaus</a:t>
            </a:r>
          </a:p>
          <a:p>
            <a:r>
              <a:rPr lang="de-DE" sz="2400"/>
              <a:t>mit E-Learning und KI partizipativ gestalten</a:t>
            </a:r>
          </a:p>
          <a:p>
            <a:r>
              <a:rPr lang="de-DE" sz="2400"/>
              <a:t> </a:t>
            </a:r>
          </a:p>
          <a:p>
            <a:r>
              <a:rPr lang="de-DE" sz="2000" b="0"/>
              <a:t>Online Transferworkshop 25. Juni 2026</a:t>
            </a:r>
          </a:p>
          <a:p>
            <a:endParaRPr lang="de-DE" sz="2000" b="0"/>
          </a:p>
          <a:p>
            <a:r>
              <a:rPr lang="de-DE" sz="2000" b="0"/>
              <a:t>Wolfram Gießler &amp; Matthias Windeisen PH Freiburg</a:t>
            </a:r>
          </a:p>
          <a:p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11504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F2A597-8423-F7EF-4D3F-44788FF7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Widerstand gegen Veränderungen / Lernen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D0EC3C-B5D3-0938-051E-0D5AA9E38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22738"/>
            <a:ext cx="10441159" cy="4038600"/>
          </a:xfrm>
        </p:spPr>
        <p:txBody>
          <a:bodyPr>
            <a:normAutofit/>
          </a:bodyPr>
          <a:lstStyle/>
          <a:p>
            <a:pPr>
              <a:buClr>
                <a:srgbClr val="3A6EB0"/>
              </a:buClr>
            </a:pPr>
            <a:r>
              <a:rPr lang="de-DE" b="1">
                <a:latin typeface="Arial"/>
                <a:cs typeface="Arial"/>
              </a:rPr>
              <a:t>(Top down-)Change-Projekte scheitern häufig in der konkreten Umsetzung </a:t>
            </a:r>
            <a:r>
              <a:rPr lang="de-DE" sz="1000">
                <a:latin typeface="Arial"/>
                <a:cs typeface="Arial"/>
              </a:rPr>
              <a:t>(Hiestand 2020)</a:t>
            </a:r>
          </a:p>
          <a:p>
            <a:pPr lvl="1">
              <a:buClr>
                <a:srgbClr val="3A6EB0"/>
              </a:buClr>
              <a:buFont typeface="Wingdings" panose="05000000000000000000" pitchFamily="2" charset="2"/>
              <a:buChar char="Ø"/>
            </a:pPr>
            <a:r>
              <a:rPr lang="de-DE" sz="1800"/>
              <a:t>rationaler, politischer oder emotionaler Widerstand</a:t>
            </a:r>
          </a:p>
          <a:p>
            <a:pPr lvl="1">
              <a:buClr>
                <a:srgbClr val="3A6EB0"/>
              </a:buClr>
              <a:buFont typeface="Wingdings" panose="05000000000000000000" pitchFamily="2" charset="2"/>
              <a:buChar char="Ø"/>
            </a:pPr>
            <a:endParaRPr lang="de-DE" sz="1800"/>
          </a:p>
          <a:p>
            <a:pPr>
              <a:buClr>
                <a:srgbClr val="3A6EB0"/>
              </a:buClr>
            </a:pPr>
            <a:r>
              <a:rPr lang="de-DE" b="1"/>
              <a:t>Lernwiderstand </a:t>
            </a:r>
            <a:r>
              <a:rPr lang="de-DE" sz="1000"/>
              <a:t>(Faulstich 2013)</a:t>
            </a:r>
            <a:endParaRPr lang="de-DE" sz="1000">
              <a:sym typeface="Wingdings" panose="05000000000000000000" pitchFamily="2" charset="2"/>
            </a:endParaRPr>
          </a:p>
          <a:p>
            <a:pPr lvl="1">
              <a:buClr>
                <a:srgbClr val="3A6EB0"/>
              </a:buClr>
              <a:buFont typeface="Wingdings" panose="05000000000000000000" pitchFamily="2" charset="2"/>
              <a:buChar char="Ø"/>
            </a:pPr>
            <a:r>
              <a:rPr lang="de-DE" sz="1800"/>
              <a:t>Medien und Materialien, Kommunikationsprobleme, Gruppenkontext (Heterogenität, Sympathie), räumliche sowie zeitliche Bedingungen</a:t>
            </a:r>
          </a:p>
          <a:p>
            <a:pPr lvl="1">
              <a:buClr>
                <a:srgbClr val="3A6EB0"/>
              </a:buClr>
            </a:pPr>
            <a:endParaRPr lang="de-DE" sz="1400"/>
          </a:p>
          <a:p>
            <a:pPr>
              <a:buClr>
                <a:srgbClr val="3A6EB0"/>
              </a:buClr>
            </a:pPr>
            <a:r>
              <a:rPr lang="de-DE" b="1" err="1">
                <a:latin typeface="Arial"/>
                <a:cs typeface="Arial"/>
              </a:rPr>
              <a:t>Entlernen</a:t>
            </a:r>
            <a:r>
              <a:rPr lang="de-DE" sz="1800">
                <a:latin typeface="Arial"/>
                <a:cs typeface="Arial"/>
              </a:rPr>
              <a:t> </a:t>
            </a:r>
            <a:r>
              <a:rPr lang="de-DE" sz="1000">
                <a:latin typeface="Arial"/>
                <a:cs typeface="Arial"/>
              </a:rPr>
              <a:t>(Hiestand/Rühling 2022)</a:t>
            </a:r>
          </a:p>
          <a:p>
            <a:pPr lvl="1">
              <a:buClr>
                <a:srgbClr val="3A6EB0"/>
              </a:buClr>
              <a:buFont typeface="Wingdings" panose="05000000000000000000" pitchFamily="2" charset="2"/>
              <a:buChar char="Ø"/>
            </a:pPr>
            <a:r>
              <a:rPr lang="de-DE" sz="1800"/>
              <a:t>bewusste Entscheidung, bisher Gelerntes nicht mehr anzuwenden, um neue Sichtweisen und Lerninhalte in sich aufnehmen und Kompetenz entwickeln zu können </a:t>
            </a:r>
          </a:p>
          <a:p>
            <a:pPr marL="175895" lvl="1">
              <a:buClr>
                <a:srgbClr val="3A6EB0"/>
              </a:buClr>
              <a:buFont typeface="Wingdings" panose="05000000000000000000" pitchFamily="2" charset="2"/>
              <a:buChar char="Ø"/>
            </a:pPr>
            <a:r>
              <a:rPr lang="de-DE" sz="1800">
                <a:latin typeface="Arial"/>
                <a:cs typeface="Arial"/>
              </a:rPr>
              <a:t>reflexive Steuerung und Begleitung, da der Prozess des </a:t>
            </a:r>
            <a:r>
              <a:rPr lang="de-DE" sz="1800" err="1">
                <a:latin typeface="Arial"/>
                <a:cs typeface="Arial"/>
              </a:rPr>
              <a:t>Entlernens</a:t>
            </a:r>
            <a:r>
              <a:rPr lang="de-DE" sz="1800">
                <a:latin typeface="Arial"/>
                <a:cs typeface="Arial"/>
              </a:rPr>
              <a:t> teils auch als Identitätsverlust wahrgenommen werden kann</a:t>
            </a:r>
          </a:p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7D23E-99F0-B93D-5B38-5ADDA795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72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8DB9B-B219-9B0F-B892-B42D3D664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B9AB007-B955-27F6-F88E-E349A3438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419" y="1988840"/>
            <a:ext cx="7610021" cy="1034880"/>
          </a:xfrm>
        </p:spPr>
        <p:txBody>
          <a:bodyPr/>
          <a:lstStyle/>
          <a:p>
            <a:r>
              <a:rPr lang="de-DE"/>
              <a:t>KI basierte Lernplattform</a:t>
            </a:r>
          </a:p>
        </p:txBody>
      </p:sp>
    </p:spTree>
    <p:extLst>
      <p:ext uri="{BB962C8B-B14F-4D97-AF65-F5344CB8AC3E}">
        <p14:creationId xmlns:p14="http://schemas.microsoft.com/office/powerpoint/2010/main" val="3919334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B91B0-6171-3A6F-E87B-B28C96999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 Black"/>
              </a:rPr>
              <a:t>E-Learning mit KI-Assistenz entwickeln</a:t>
            </a:r>
            <a:endParaRPr lang="en-US">
              <a:latin typeface="Arial Blac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4A04-5EFA-6306-1288-A20D756C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152" y="4300245"/>
            <a:ext cx="4015701" cy="2004392"/>
          </a:xfrm>
        </p:spPr>
        <p:txBody>
          <a:bodyPr/>
          <a:lstStyle/>
          <a:p>
            <a:r>
              <a:rPr lang="de-DE" b="1" cap="all">
                <a:solidFill>
                  <a:srgbClr val="541AAC"/>
                </a:solidFill>
                <a:latin typeface="Arial Black"/>
                <a:cs typeface="Arial"/>
              </a:rPr>
              <a:t>	</a:t>
            </a:r>
            <a:r>
              <a:rPr lang="de-DE" b="1" cap="all" err="1">
                <a:solidFill>
                  <a:srgbClr val="541AAC"/>
                </a:solidFill>
                <a:latin typeface="Arial Black"/>
                <a:cs typeface="Arial"/>
              </a:rPr>
              <a:t>Edoer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Arial"/>
                <a:cs typeface="Arial"/>
              </a:rPr>
              <a:t>Lernplattform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mit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integrierter</a:t>
            </a:r>
            <a:r>
              <a:rPr lang="en-US">
                <a:latin typeface="Arial"/>
                <a:cs typeface="Arial"/>
              </a:rPr>
              <a:t> KI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>
                <a:latin typeface="Arial"/>
                <a:cs typeface="Arial"/>
              </a:rPr>
              <a:t>Lernmanagementsystem</a:t>
            </a:r>
            <a:r>
              <a:rPr lang="en-US">
                <a:latin typeface="Arial"/>
                <a:cs typeface="Arial"/>
              </a:rPr>
              <a:t> für       Open Educational </a:t>
            </a:r>
            <a:r>
              <a:rPr lang="en-US" err="1">
                <a:latin typeface="Arial"/>
                <a:cs typeface="Arial"/>
              </a:rPr>
              <a:t>Ressources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BD6433-57FB-FE42-D5EE-B38D07D67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162" y="2140769"/>
            <a:ext cx="3424987" cy="198444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35DC17-3927-1C9C-E7D2-3377E5417BC4}"/>
              </a:ext>
            </a:extLst>
          </p:cNvPr>
          <p:cNvSpPr txBox="1">
            <a:spLocks/>
          </p:cNvSpPr>
          <p:nvPr/>
        </p:nvSpPr>
        <p:spPr>
          <a:xfrm>
            <a:off x="6100021" y="4125584"/>
            <a:ext cx="4944120" cy="2004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6213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60363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4987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725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Unterstützte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Erstellung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von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Materialien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Formulierungshilfe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Module und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Beschreibungen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Lernziele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und 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ergebnisse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Generierung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von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Texten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vorgegebenen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Quellen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Vorschläge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können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immer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bearbeitet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werden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60645F-073C-B805-7289-704B760C9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590" y="2006716"/>
            <a:ext cx="21717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0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090AB2DD-79D1-DE7D-9779-7F0C6DE33F01}"/>
              </a:ext>
            </a:extLst>
          </p:cNvPr>
          <p:cNvSpPr txBox="1"/>
          <p:nvPr/>
        </p:nvSpPr>
        <p:spPr>
          <a:xfrm>
            <a:off x="4281638" y="1598854"/>
            <a:ext cx="363633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2800" err="1">
                <a:ea typeface="Calibri"/>
                <a:cs typeface="Calibri"/>
              </a:rPr>
              <a:t>eDoer</a:t>
            </a:r>
          </a:p>
          <a:p>
            <a:pPr algn="ctr"/>
            <a:r>
              <a:rPr lang="de-DE" sz="2800">
                <a:ea typeface="Calibri"/>
                <a:cs typeface="Calibri"/>
              </a:rPr>
              <a:t>www.edoer.org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04932F-8329-DAE6-E42D-943CF2059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632" y="2728866"/>
            <a:ext cx="9414711" cy="280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2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7FAE65C1-955C-4566-88BA-0A3DCB7830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Lernpfade aus Praxisproblemen entwickeln</a:t>
            </a:r>
            <a:br>
              <a:rPr lang="de-DE"/>
            </a:b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34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0939D2B3-0683-B4C9-62AD-E30B7AD0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936158"/>
            <a:ext cx="11316766" cy="612000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err="1"/>
              <a:t>Teambedarfsanalyse</a:t>
            </a:r>
            <a:endParaRPr lang="en-US" sz="36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BF94BC2-BE06-AD16-9691-E05892D24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465" y="2303393"/>
            <a:ext cx="8031010" cy="2866982"/>
          </a:xfrm>
          <a:prstGeom prst="rect">
            <a:avLst/>
          </a:prstGeom>
          <a:noFill/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BF0418F2-867E-4337-BEA5-371F444AE609}"/>
              </a:ext>
            </a:extLst>
          </p:cNvPr>
          <p:cNvSpPr/>
          <p:nvPr/>
        </p:nvSpPr>
        <p:spPr>
          <a:xfrm>
            <a:off x="724800" y="1548158"/>
            <a:ext cx="1828800" cy="1750671"/>
          </a:xfrm>
          <a:prstGeom prst="ellipse">
            <a:avLst/>
          </a:prstGeom>
          <a:solidFill>
            <a:srgbClr val="01C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Stärken identifizieren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C905178-AC05-FB5D-D13E-9FD5E6403E9F}"/>
              </a:ext>
            </a:extLst>
          </p:cNvPr>
          <p:cNvSpPr/>
          <p:nvPr/>
        </p:nvSpPr>
        <p:spPr>
          <a:xfrm>
            <a:off x="5181600" y="4885348"/>
            <a:ext cx="1828800" cy="1750671"/>
          </a:xfrm>
          <a:prstGeom prst="ellipse">
            <a:avLst/>
          </a:prstGeom>
          <a:solidFill>
            <a:srgbClr val="01C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Arbeits-integriertes Lernen fördern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9C193BE-D124-6F56-2E53-E442DE47B6D0}"/>
              </a:ext>
            </a:extLst>
          </p:cNvPr>
          <p:cNvSpPr/>
          <p:nvPr/>
        </p:nvSpPr>
        <p:spPr>
          <a:xfrm>
            <a:off x="9939341" y="1548157"/>
            <a:ext cx="1828801" cy="1750671"/>
          </a:xfrm>
          <a:prstGeom prst="ellipse">
            <a:avLst/>
          </a:prstGeom>
          <a:solidFill>
            <a:srgbClr val="01C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Arbeits-abläufe optimieren</a:t>
            </a:r>
          </a:p>
        </p:txBody>
      </p:sp>
    </p:spTree>
    <p:extLst>
      <p:ext uri="{BB962C8B-B14F-4D97-AF65-F5344CB8AC3E}">
        <p14:creationId xmlns:p14="http://schemas.microsoft.com/office/powerpoint/2010/main" val="204395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49614E-7142-E398-1360-49275799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73681"/>
            <a:ext cx="11328400" cy="645294"/>
          </a:xfrm>
        </p:spPr>
        <p:txBody>
          <a:bodyPr anchor="t">
            <a:normAutofit/>
          </a:bodyPr>
          <a:lstStyle/>
          <a:p>
            <a:r>
              <a:rPr lang="de-DE"/>
              <a:t>Rahmenbedingungen der Teambedarfsanalyse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99C7448A-9A0B-7008-A656-DA672A0BD3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1800" y="1988840"/>
          <a:ext cx="11328400" cy="421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648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C4BBA-6473-01CD-BD05-53064F762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6EF05-2149-6FD2-9629-A7C8CEAF0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01" y="1360805"/>
            <a:ext cx="11328400" cy="789310"/>
          </a:xfrm>
        </p:spPr>
        <p:txBody>
          <a:bodyPr/>
          <a:lstStyle/>
          <a:p>
            <a:r>
              <a:rPr lang="de-DE" err="1">
                <a:latin typeface="Arial Black"/>
              </a:rPr>
              <a:t>TeamBedarfsanalyseN</a:t>
            </a:r>
            <a:r>
              <a:rPr lang="de-DE">
                <a:latin typeface="Arial Black"/>
              </a:rPr>
              <a:t> im Ortenau Klinikum</a:t>
            </a:r>
            <a:br>
              <a:rPr lang="de-DE"/>
            </a:br>
            <a:endParaRPr lang="de-D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059FACB-5D14-5CF6-2880-6DEE3D68F1E2}"/>
              </a:ext>
            </a:extLst>
          </p:cNvPr>
          <p:cNvGraphicFramePr>
            <a:graphicFrameLocks noGrp="1"/>
          </p:cNvGraphicFramePr>
          <p:nvPr/>
        </p:nvGraphicFramePr>
        <p:xfrm>
          <a:off x="568960" y="2154936"/>
          <a:ext cx="4378956" cy="3671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5919">
                  <a:extLst>
                    <a:ext uri="{9D8B030D-6E8A-4147-A177-3AD203B41FA5}">
                      <a16:colId xmlns:a16="http://schemas.microsoft.com/office/drawing/2014/main" val="3687223151"/>
                    </a:ext>
                  </a:extLst>
                </a:gridCol>
                <a:gridCol w="1463037">
                  <a:extLst>
                    <a:ext uri="{9D8B030D-6E8A-4147-A177-3AD203B41FA5}">
                      <a16:colId xmlns:a16="http://schemas.microsoft.com/office/drawing/2014/main" val="733912510"/>
                    </a:ext>
                  </a:extLst>
                </a:gridCol>
              </a:tblGrid>
              <a:tr h="734331">
                <a:tc gridSpan="2">
                  <a:txBody>
                    <a:bodyPr/>
                    <a:lstStyle/>
                    <a:p>
                      <a:r>
                        <a:rPr lang="en-US" sz="2200">
                          <a:solidFill>
                            <a:srgbClr val="541AAC"/>
                          </a:solidFill>
                        </a:rPr>
                        <a:t>Stand der </a:t>
                      </a:r>
                      <a:r>
                        <a:rPr lang="en-US" sz="2200" err="1">
                          <a:solidFill>
                            <a:srgbClr val="541AAC"/>
                          </a:solidFill>
                        </a:rPr>
                        <a:t>Bedarfsanalysen</a:t>
                      </a:r>
                    </a:p>
                  </a:txBody>
                  <a:tcPr anchor="ctr">
                    <a:solidFill>
                      <a:srgbClr val="01CB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1CB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14794"/>
                  </a:ext>
                </a:extLst>
              </a:tr>
              <a:tr h="734331">
                <a:tc>
                  <a:txBody>
                    <a:bodyPr/>
                    <a:lstStyle/>
                    <a:p>
                      <a:r>
                        <a:rPr lang="en-US" err="1"/>
                        <a:t>Durchgeführt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3925413"/>
                  </a:ext>
                </a:extLst>
              </a:tr>
              <a:tr h="734331">
                <a:tc>
                  <a:txBody>
                    <a:bodyPr/>
                    <a:lstStyle/>
                    <a:p>
                      <a:r>
                        <a:rPr lang="en-US" err="1"/>
                        <a:t>Begonnen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9578334"/>
                  </a:ext>
                </a:extLst>
              </a:tr>
              <a:tr h="734331">
                <a:tc>
                  <a:txBody>
                    <a:bodyPr/>
                    <a:lstStyle/>
                    <a:p>
                      <a:r>
                        <a:rPr lang="en-US" err="1"/>
                        <a:t>Angefragt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8199034"/>
                  </a:ext>
                </a:extLst>
              </a:tr>
              <a:tr h="734331">
                <a:tc>
                  <a:txBody>
                    <a:bodyPr/>
                    <a:lstStyle/>
                    <a:p>
                      <a:r>
                        <a:rPr lang="en-US" err="1"/>
                        <a:t>Abgelehnt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8999616"/>
                  </a:ext>
                </a:extLst>
              </a:tr>
            </a:tbl>
          </a:graphicData>
        </a:graphic>
      </p:graphicFrame>
      <p:sp>
        <p:nvSpPr>
          <p:cNvPr id="12" name="Inhaltsplatzhalter 8">
            <a:extLst>
              <a:ext uri="{FF2B5EF4-FFF2-40B4-BE49-F238E27FC236}">
                <a16:creationId xmlns:a16="http://schemas.microsoft.com/office/drawing/2014/main" id="{AD8521AA-F679-3A10-6CE6-FE93384C8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1447" y="2231034"/>
            <a:ext cx="6045723" cy="3671212"/>
          </a:xfrm>
        </p:spPr>
        <p:txBody>
          <a:bodyPr/>
          <a:lstStyle/>
          <a:p>
            <a:pPr marL="3429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kern="100">
                <a:latin typeface="Arial"/>
                <a:ea typeface="Aptos" panose="020B0004020202020204" pitchFamily="34" charset="0"/>
                <a:cs typeface="Arial"/>
              </a:rPr>
              <a:t>Durchschnitt ca. 10 Teilnehmende (min. 5; max. 22) </a:t>
            </a:r>
            <a:br>
              <a:rPr lang="de-DE" kern="100">
                <a:latin typeface="Arial"/>
                <a:ea typeface="Aptos" panose="020B0004020202020204" pitchFamily="34" charset="0"/>
                <a:cs typeface="Arial"/>
              </a:rPr>
            </a:br>
            <a:r>
              <a:rPr lang="de-DE" kern="100">
                <a:latin typeface="Arial"/>
                <a:ea typeface="Aptos" panose="020B0004020202020204" pitchFamily="34" charset="0"/>
                <a:cs typeface="Arial"/>
                <a:sym typeface="Wingdings" panose="05000000000000000000" pitchFamily="2" charset="2"/>
              </a:rPr>
              <a:t></a:t>
            </a:r>
            <a:r>
              <a:rPr lang="de-DE" kern="100">
                <a:latin typeface="Arial"/>
                <a:ea typeface="Aptos" panose="020B0004020202020204" pitchFamily="34" charset="0"/>
                <a:cs typeface="Arial"/>
              </a:rPr>
              <a:t> etwa 180 Mitarbeitende wurden begleitet</a:t>
            </a:r>
            <a:endParaRPr lang="de-DE" kern="100">
              <a:effectLst/>
              <a:latin typeface="Arial"/>
              <a:ea typeface="Aptos" panose="020B0004020202020204" pitchFamily="34" charset="0"/>
              <a:cs typeface="Arial"/>
            </a:endParaRPr>
          </a:p>
          <a:p>
            <a:pPr marL="3429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kern="100">
                <a:latin typeface="Arial"/>
                <a:ea typeface="Aptos" panose="020B0004020202020204" pitchFamily="34" charset="0"/>
                <a:cs typeface="Arial"/>
              </a:rPr>
              <a:t>Orte: Meist Stationen, aber auch übergreifend und Funktions-/Supportbereiche</a:t>
            </a:r>
          </a:p>
          <a:p>
            <a:pPr marL="3429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kern="100">
                <a:latin typeface="Arial"/>
                <a:ea typeface="Aptos" panose="020B0004020202020204" pitchFamily="34" charset="0"/>
                <a:cs typeface="Arial"/>
              </a:rPr>
              <a:t>Breites Themenfeld: Kommunikation, Zusammenarbeit,</a:t>
            </a:r>
            <a:r>
              <a:rPr lang="de-DE"/>
              <a:t> Fachübergreifende Koordination, Terminmanagement, </a:t>
            </a:r>
            <a:r>
              <a:rPr lang="de-DE" kern="100">
                <a:latin typeface="Arial"/>
                <a:ea typeface="Aptos" panose="020B0004020202020204" pitchFamily="34" charset="0"/>
                <a:cs typeface="Arial"/>
              </a:rPr>
              <a:t> Personalentwicklung, Erschöpfung / Überlastung, Aufräumen als Teamverantwortung,...</a:t>
            </a:r>
          </a:p>
          <a:p>
            <a:pPr marL="34290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DE" sz="1600" kern="100">
              <a:latin typeface="Arial"/>
              <a:ea typeface="Aptos" panose="020B0004020202020204" pitchFamily="34" charset="0"/>
              <a:cs typeface="Arial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DE" sz="200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997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94E86-384B-14D6-6F43-A29B70DC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</p:spPr>
        <p:txBody>
          <a:bodyPr anchor="t">
            <a:normAutofit/>
          </a:bodyPr>
          <a:lstStyle/>
          <a:p>
            <a:r>
              <a:rPr lang="de-DE"/>
              <a:t>Exemplarische Wirkungen der Teambedarfsanalyse</a:t>
            </a:r>
          </a:p>
        </p:txBody>
      </p:sp>
      <p:graphicFrame>
        <p:nvGraphicFramePr>
          <p:cNvPr id="12" name="Inhaltsplatzhalter 2">
            <a:extLst>
              <a:ext uri="{FF2B5EF4-FFF2-40B4-BE49-F238E27FC236}">
                <a16:creationId xmlns:a16="http://schemas.microsoft.com/office/drawing/2014/main" id="{04663764-0AC6-F3A1-CDB7-C0329011012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1800" y="1528849"/>
          <a:ext cx="11328400" cy="4360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747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93CD3627-1465-0CA0-3C08-E5A996205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645294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b="1" i="0" kern="1200" cap="all" baseline="0"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Handreichung Teambedarfsanalyse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C32198B-5814-ED15-F6B1-B076D88F23F3}"/>
              </a:ext>
            </a:extLst>
          </p:cNvPr>
          <p:cNvSpPr txBox="1"/>
          <p:nvPr/>
        </p:nvSpPr>
        <p:spPr>
          <a:xfrm>
            <a:off x="431800" y="1988840"/>
            <a:ext cx="11328400" cy="421193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endParaRPr lang="de-DE" b="1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  <a:hlinkClick r:id="rId2" tooltip="Download Handreichung Teamentwicklungsbedarfsanalyse &quot;GrowthLab&quot;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 tooltip="Download Handreichung Teamentwicklungsbedarfsanalyse &quot;GrowthLab&quot;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Handreichung Teambedarfsanalyse </a:t>
            </a:r>
            <a:endParaRPr lang="de-DE" b="1" i="0" u="none" strike="noStrike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 tooltip="Download Anhang: Gruppentisch 1: Individuelle Entwicklungsbedarf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Anhang: Gruppentisch 1: Individuelle Entwicklungsbedarfe</a:t>
            </a:r>
            <a:endParaRPr lang="de-DE" b="0" i="0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 tooltip="Download Anhang: Gruppentisch 2: Kollektive Entwicklungsbedarf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Anhang: Gruppentisch 2: Kollektive Entwicklungsbedarfe</a:t>
            </a:r>
            <a:endParaRPr lang="de-DE" b="0" i="0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 tooltip="Download Anhang: Gruppentisch 3: Organisationale Entwicklungsbedarf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Anhang: Gruppentisch 3: Organisationale Entwicklungsbedarfe</a:t>
            </a:r>
            <a:endParaRPr lang="de-DE" b="0" i="0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 tooltip="Download Anhang: Dokumentationsblatt Vordersei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Anhang: Dokumentationsblatt Vorderseite</a:t>
            </a:r>
            <a:endParaRPr lang="de-DE" b="0" i="0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12000"/>
              </a:lnSpc>
              <a:spcAft>
                <a:spcPts val="600"/>
              </a:spcAft>
              <a:buClr>
                <a:srgbClr val="00CBBD"/>
              </a:buClr>
            </a:pPr>
            <a:r>
              <a:rPr lang="de-DE" b="1" i="0" u="none" strike="noStrike" kern="120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 tooltip="Download Anhang: Dokumentationsblatt Rücksei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Anhang: Dokumentationsblatt Rückseite</a:t>
            </a:r>
            <a:endParaRPr lang="de-DE" b="0" i="0" kern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3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39C7E04-B349-6BF4-E5D1-D450C07BA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Das Projekt </a:t>
            </a:r>
            <a:r>
              <a:rPr lang="de-DE" err="1"/>
              <a:t>LeKoK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FEE3E00-1E4E-0FFC-042C-2006055C3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054986F-803C-1C0D-3BD0-398359082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FB51351-95F1-400F-2E30-D8A2EE8DE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err="1"/>
              <a:t>LeKoK</a:t>
            </a:r>
            <a:r>
              <a:rPr lang="de-DE" b="0"/>
              <a:t> – Lern- und Kompetenzarchitektur Krankenhaus </a:t>
            </a:r>
            <a:r>
              <a:rPr lang="de-DE" b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de-DE" b="0"/>
          </a:p>
          <a:p>
            <a:pPr marL="0" indent="0">
              <a:buNone/>
            </a:pPr>
            <a:r>
              <a:rPr lang="de-DE" b="0"/>
              <a:t>Pädagogische Hochschule Freiburg</a:t>
            </a:r>
          </a:p>
          <a:p>
            <a:pPr marL="0" indent="0">
              <a:buNone/>
            </a:pPr>
            <a:r>
              <a:rPr lang="de-DE" b="0"/>
              <a:t>Ortenau Klinikum</a:t>
            </a:r>
          </a:p>
          <a:p>
            <a:pPr marL="0" indent="0">
              <a:buNone/>
            </a:pPr>
            <a:endParaRPr lang="de-DE" b="0"/>
          </a:p>
          <a:p>
            <a:pPr marL="0" indent="0">
              <a:buNone/>
            </a:pPr>
            <a:r>
              <a:rPr lang="de-DE" b="0"/>
              <a:t>Projektlaufzeit:</a:t>
            </a:r>
          </a:p>
          <a:p>
            <a:pPr marL="0" indent="0">
              <a:buNone/>
            </a:pPr>
            <a:r>
              <a:rPr lang="de-DE" b="0"/>
              <a:t>01.11.2023 bis 31.10.2026	</a:t>
            </a:r>
          </a:p>
          <a:p>
            <a:pPr marL="0" indent="0">
              <a:buNone/>
            </a:pPr>
            <a:endParaRPr lang="de-DE" b="0"/>
          </a:p>
          <a:p>
            <a:pPr marL="0" indent="0">
              <a:buNone/>
            </a:pPr>
            <a:r>
              <a:rPr lang="de-DE" b="0"/>
              <a:t>Förderung:</a:t>
            </a:r>
          </a:p>
          <a:p>
            <a:pPr marL="0" indent="0">
              <a:buNone/>
            </a:pPr>
            <a:r>
              <a:rPr lang="de-DE" b="0"/>
              <a:t>ESF Sozialpartnerrichtlinie – Wandel der Arbeit sozialpartnerschaftlich gestalten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759ECE-FA31-D1C9-73A9-E6473A4EE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87" y="2132856"/>
            <a:ext cx="271462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12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F9FD-1E69-C0C4-F2D2-A7588C6AF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B44E166-D387-C73C-96CD-54A789C9AA89}"/>
              </a:ext>
            </a:extLst>
          </p:cNvPr>
          <p:cNvSpPr txBox="1">
            <a:spLocks/>
          </p:cNvSpPr>
          <p:nvPr/>
        </p:nvSpPr>
        <p:spPr>
          <a:xfrm>
            <a:off x="431800" y="1191146"/>
            <a:ext cx="11328400" cy="6452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cap="all" baseline="0">
                <a:solidFill>
                  <a:srgbClr val="541AAC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all" spc="0" normalizeH="0" baseline="0" noProof="0">
                <a:ln>
                  <a:noFill/>
                </a:ln>
                <a:solidFill>
                  <a:srgbClr val="541AAC"/>
                </a:solidFill>
                <a:effectLst/>
                <a:uLnTx/>
                <a:uFillTx/>
                <a:latin typeface="Arial Black"/>
                <a:ea typeface="+mj-ea"/>
              </a:rPr>
              <a:t>Hackathon</a:t>
            </a:r>
            <a:endParaRPr lang="de-DE" b="1" i="0" u="none" strike="noStrike" kern="1200" cap="all" spc="0" normalizeH="0" baseline="0" noProof="0">
              <a:ln>
                <a:noFill/>
              </a:ln>
              <a:solidFill>
                <a:srgbClr val="541AAC"/>
              </a:solidFill>
              <a:effectLst/>
              <a:uLnTx/>
              <a:uFillTx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C6029-9AF2-37BA-F6E2-C6D8211D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288" y="2057399"/>
            <a:ext cx="4872942" cy="36595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9D9C5-0056-8B06-5F4D-C6A7882B7138}"/>
              </a:ext>
            </a:extLst>
          </p:cNvPr>
          <p:cNvSpPr txBox="1"/>
          <p:nvPr/>
        </p:nvSpPr>
        <p:spPr>
          <a:xfrm>
            <a:off x="5596759" y="5824483"/>
            <a:ext cx="435303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Quelle: Hackathon der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Pflegekammer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NRW, 9.4.2024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B2B8D45-B6C5-E828-0C8C-E97C9AD37CDE}"/>
              </a:ext>
            </a:extLst>
          </p:cNvPr>
          <p:cNvSpPr txBox="1">
            <a:spLocks/>
          </p:cNvSpPr>
          <p:nvPr/>
        </p:nvSpPr>
        <p:spPr>
          <a:xfrm>
            <a:off x="173620" y="2057398"/>
            <a:ext cx="5173884" cy="36595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76213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60363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34987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725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Clr>
                <a:srgbClr val="00CBBD"/>
              </a:buClr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Ein kollaboratives Treffen, bei dem gemeinsam, neue Ideen umgesetzt, Probleme gelöst oder Produkte entwickelt werden.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 Methode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wurde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verschiedenen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Förderprojekten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entwickelt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und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erprobt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CBBD"/>
              </a:buClr>
              <a:buSzTx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400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6EB42-1531-2795-2757-BEB0D887A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1BCBF22-C801-C30C-CAD6-F1BA879BB164}"/>
              </a:ext>
            </a:extLst>
          </p:cNvPr>
          <p:cNvSpPr txBox="1">
            <a:spLocks/>
          </p:cNvSpPr>
          <p:nvPr/>
        </p:nvSpPr>
        <p:spPr>
          <a:xfrm>
            <a:off x="431800" y="1191146"/>
            <a:ext cx="11328400" cy="6452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cap="all" baseline="0">
                <a:solidFill>
                  <a:srgbClr val="541AAC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all" spc="0" normalizeH="0" baseline="0" noProof="0">
                <a:ln>
                  <a:noFill/>
                </a:ln>
                <a:solidFill>
                  <a:srgbClr val="541AAC"/>
                </a:solidFill>
                <a:effectLst/>
                <a:uLnTx/>
                <a:uFillTx/>
                <a:latin typeface="Arial Black"/>
                <a:ea typeface="+mj-ea"/>
              </a:rPr>
              <a:t>Ablauf Hackathon</a:t>
            </a:r>
            <a:endParaRPr kumimoji="0" lang="de-DE" sz="2400" b="1" i="0" u="none" strike="noStrike" kern="1200" cap="all" spc="0" normalizeH="0" baseline="0" noProof="0">
              <a:ln>
                <a:noFill/>
              </a:ln>
              <a:solidFill>
                <a:srgbClr val="541AAC"/>
              </a:solidFill>
              <a:effectLst/>
              <a:uLnTx/>
              <a:uFillTx/>
              <a:latin typeface="Arial Black" panose="020B0604020202020204" pitchFamily="34" charset="0"/>
              <a:ea typeface="+mj-ea"/>
              <a:cs typeface="Arial Black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86F09-0D09-0E46-FD0A-1A3DB513E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8" y="1836737"/>
            <a:ext cx="11820525" cy="1457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011974-E367-9175-5E3D-6E9E191CAF40}"/>
              </a:ext>
            </a:extLst>
          </p:cNvPr>
          <p:cNvSpPr txBox="1"/>
          <p:nvPr/>
        </p:nvSpPr>
        <p:spPr>
          <a:xfrm>
            <a:off x="394427" y="3556367"/>
            <a:ext cx="209274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Was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soll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gelernt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werden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Ergebnisse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Teambedarfsanalyse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individuell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kollektiv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organisational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7A08E7-F288-A864-85E7-64DF17451A40}"/>
              </a:ext>
            </a:extLst>
          </p:cNvPr>
          <p:cNvSpPr txBox="1"/>
          <p:nvPr/>
        </p:nvSpPr>
        <p:spPr>
          <a:xfrm>
            <a:off x="2800525" y="3563939"/>
            <a:ext cx="186084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Was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die Idee?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Inhalte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Lernwege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Lernaufgaben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30DC30-2CDC-8AE3-3287-1D877605B013}"/>
              </a:ext>
            </a:extLst>
          </p:cNvPr>
          <p:cNvSpPr txBox="1"/>
          <p:nvPr/>
        </p:nvSpPr>
        <p:spPr>
          <a:xfrm>
            <a:off x="5165578" y="3590028"/>
            <a:ext cx="186084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Aufbau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eines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Lernpfads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Modulen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69DA4-68DB-018B-9DBC-ADB7925E267C}"/>
              </a:ext>
            </a:extLst>
          </p:cNvPr>
          <p:cNvSpPr txBox="1"/>
          <p:nvPr/>
        </p:nvSpPr>
        <p:spPr>
          <a:xfrm>
            <a:off x="7235992" y="3556367"/>
            <a:ext cx="21554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Videos, Podcasts, Texte, Bilder, interne 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Dokumente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, …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5B0F66-9050-1DEB-37A4-D5FBA94FA549}"/>
              </a:ext>
            </a:extLst>
          </p:cNvPr>
          <p:cNvSpPr txBox="1"/>
          <p:nvPr/>
        </p:nvSpPr>
        <p:spPr>
          <a:xfrm>
            <a:off x="9623376" y="3556367"/>
            <a:ext cx="186084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Lernpfad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auf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eDoer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freigeben</a:t>
            </a:r>
            <a:r>
              <a:rPr lang="en-US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Zielgruppe</a:t>
            </a:r>
            <a:r>
              <a:rPr lang="en-US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(n) </a:t>
            </a:r>
            <a:endParaRPr lang="en-US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informieren</a:t>
            </a:r>
            <a:endParaRPr lang="en-US" err="1">
              <a:solidFill>
                <a:prstClr val="black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0805E19-10A9-EF46-177A-5EC1F25F99AA}"/>
              </a:ext>
            </a:extLst>
          </p:cNvPr>
          <p:cNvSpPr txBox="1"/>
          <p:nvPr/>
        </p:nvSpPr>
        <p:spPr>
          <a:xfrm>
            <a:off x="5830212" y="5937789"/>
            <a:ext cx="2326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KI-Assistenz in </a:t>
            </a:r>
            <a:r>
              <a:rPr kumimoji="0" lang="de-DE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eDoer</a:t>
            </a: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feil: nach oben und unten 4">
            <a:extLst>
              <a:ext uri="{FF2B5EF4-FFF2-40B4-BE49-F238E27FC236}">
                <a16:creationId xmlns:a16="http://schemas.microsoft.com/office/drawing/2014/main" id="{8B994078-DF85-84B3-EB86-A4B4779197E6}"/>
              </a:ext>
            </a:extLst>
          </p:cNvPr>
          <p:cNvSpPr/>
          <p:nvPr/>
        </p:nvSpPr>
        <p:spPr>
          <a:xfrm rot="18587706">
            <a:off x="6032337" y="5367697"/>
            <a:ext cx="127322" cy="546426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feil: nach oben und unten 12">
            <a:extLst>
              <a:ext uri="{FF2B5EF4-FFF2-40B4-BE49-F238E27FC236}">
                <a16:creationId xmlns:a16="http://schemas.microsoft.com/office/drawing/2014/main" id="{59C12A8E-1371-D449-1FD5-8D68653745AC}"/>
              </a:ext>
            </a:extLst>
          </p:cNvPr>
          <p:cNvSpPr/>
          <p:nvPr/>
        </p:nvSpPr>
        <p:spPr>
          <a:xfrm rot="2989152">
            <a:off x="7422143" y="5373048"/>
            <a:ext cx="127322" cy="546426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0" grpId="0" build="allAtOnce"/>
      <p:bldP spid="3" grpId="0"/>
      <p:bldP spid="5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7BCD902-B1EC-EA6C-8FF1-F2AA7E149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92" y="1738312"/>
            <a:ext cx="8126490" cy="5119688"/>
          </a:xfrm>
          <a:prstGeom prst="rect">
            <a:avLst/>
          </a:prstGeom>
          <a:noFill/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C3ABCC5F-975E-8B0F-4E6D-DF26BD0CC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025"/>
            <a:ext cx="11328400" cy="790575"/>
          </a:xfrm>
        </p:spPr>
        <p:txBody>
          <a:bodyPr anchor="t">
            <a:normAutofit/>
          </a:bodyPr>
          <a:lstStyle/>
          <a:p>
            <a:r>
              <a:rPr lang="de-DE"/>
              <a:t>In Hackathons entwickelte Digitale Lernpfade</a:t>
            </a:r>
          </a:p>
        </p:txBody>
      </p:sp>
    </p:spTree>
    <p:extLst>
      <p:ext uri="{BB962C8B-B14F-4D97-AF65-F5344CB8AC3E}">
        <p14:creationId xmlns:p14="http://schemas.microsoft.com/office/powerpoint/2010/main" val="3665849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F203B-B3D8-A401-0B55-66162B53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B9B5844-2456-9CCD-8B90-8100974CE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419" y="1988840"/>
            <a:ext cx="8483781" cy="1034880"/>
          </a:xfrm>
        </p:spPr>
        <p:txBody>
          <a:bodyPr/>
          <a:lstStyle/>
          <a:p>
            <a:r>
              <a:rPr lang="de-DE"/>
              <a:t>Einsatz von KI-gestützten Lernangeboten in Teams </a:t>
            </a:r>
            <a:br>
              <a:rPr lang="de-DE"/>
            </a:br>
            <a:br>
              <a:rPr lang="de-DE"/>
            </a:b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422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F5F60F1-C0AF-BD23-A184-84850E9CBFB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3895063" y="1078443"/>
            <a:ext cx="4015499" cy="502141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392F45F-6ED4-4ECB-9154-1F85DE561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256" y="1078443"/>
            <a:ext cx="3167560" cy="218561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926402D-CFA5-1AAA-F489-35CAE8642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948" y="1215342"/>
            <a:ext cx="3881162" cy="307843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750B8E5-7A67-A2D8-B25E-97E14822F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562" y="1078443"/>
            <a:ext cx="4160548" cy="3078432"/>
          </a:xfrm>
          <a:prstGeom prst="rect">
            <a:avLst/>
          </a:prstGeom>
        </p:spPr>
      </p:pic>
      <p:pic>
        <p:nvPicPr>
          <p:cNvPr id="8" name="1752497581768-ff2b1c-Sturzprophylaxe in der Pflege_ Ein Expertenstandard (1)">
            <a:hlinkClick r:id="" action="ppaction://media"/>
            <a:extLst>
              <a:ext uri="{FF2B5EF4-FFF2-40B4-BE49-F238E27FC236}">
                <a16:creationId xmlns:a16="http://schemas.microsoft.com/office/drawing/2014/main" id="{E1753F93-F80D-9D2B-5793-25C399346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8783" y="46263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7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2D61D51-D6FE-1346-357C-912F3A5E7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58" y="1146061"/>
            <a:ext cx="3096713" cy="20745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DC81087-FE92-0874-C2A3-05C59232F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365" y="1265092"/>
            <a:ext cx="8312577" cy="4883401"/>
          </a:xfrm>
          <a:prstGeom prst="rect">
            <a:avLst/>
          </a:prstGeom>
        </p:spPr>
      </p:pic>
      <p:pic>
        <p:nvPicPr>
          <p:cNvPr id="6" name="Smarte_Wochenziele_in_der_GFK_formulieren">
            <a:hlinkClick r:id="" action="ppaction://media"/>
            <a:extLst>
              <a:ext uri="{FF2B5EF4-FFF2-40B4-BE49-F238E27FC236}">
                <a16:creationId xmlns:a16="http://schemas.microsoft.com/office/drawing/2014/main" id="{A1283626-2EE9-092E-DA55-F29B8BC99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8014" y="4267521"/>
            <a:ext cx="406400" cy="4064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08E6984-56F4-66FC-D1DC-6B33C2047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3364" y="1056079"/>
            <a:ext cx="8312577" cy="563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1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C60F1-5102-5792-6128-3B49F7CE6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Digitale Lernangebote im Team planen und vorbereiten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746F60-D3BC-5137-0680-67606F757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de-DE" b="1"/>
              <a:t>1. Lernanlass und Ziel klären</a:t>
            </a:r>
          </a:p>
          <a:p>
            <a:pPr>
              <a:spcAft>
                <a:spcPts val="400"/>
              </a:spcAft>
            </a:pPr>
            <a:r>
              <a:rPr lang="de-DE" i="1"/>
              <a:t>Worüber soll das Team oder Mitarbeitende ins Nachdenken kommen – und warum gerade jetzt?</a:t>
            </a:r>
          </a:p>
          <a:p>
            <a:pPr>
              <a:spcAft>
                <a:spcPts val="400"/>
              </a:spcAft>
            </a:pPr>
            <a:r>
              <a:rPr lang="de-DE" b="1">
                <a:latin typeface="Arial"/>
                <a:cs typeface="Arial"/>
              </a:rPr>
              <a:t>2. (Digitales) Lernangebot auswählen und didaktisch rahmen</a:t>
            </a:r>
          </a:p>
          <a:p>
            <a:pPr>
              <a:spcAft>
                <a:spcPts val="400"/>
              </a:spcAft>
            </a:pPr>
            <a:r>
              <a:rPr lang="de-DE" i="1"/>
              <a:t>Wichtig: Das digitale Medium ersetzt nicht die Lernbegleitung – es öffnet den Denkraum.</a:t>
            </a:r>
          </a:p>
          <a:p>
            <a:pPr>
              <a:spcAft>
                <a:spcPts val="400"/>
              </a:spcAft>
            </a:pPr>
            <a:r>
              <a:rPr lang="de-DE" b="1"/>
              <a:t>3. Organisation und Rahmenbedingungen klären</a:t>
            </a:r>
          </a:p>
          <a:p>
            <a:pPr>
              <a:spcAft>
                <a:spcPts val="400"/>
              </a:spcAft>
            </a:pPr>
            <a:r>
              <a:rPr lang="de-DE" i="1"/>
              <a:t>Faustregel: Lieber kurz und gut begleitet als lang und unbeachtet.</a:t>
            </a:r>
          </a:p>
          <a:p>
            <a:pPr>
              <a:spcAft>
                <a:spcPts val="400"/>
              </a:spcAft>
            </a:pPr>
            <a:r>
              <a:rPr lang="de-DE" b="1"/>
              <a:t>4. Reflexion strukturieren und anleiten</a:t>
            </a:r>
          </a:p>
          <a:p>
            <a:pPr>
              <a:spcAft>
                <a:spcPts val="400"/>
              </a:spcAft>
            </a:pPr>
            <a:r>
              <a:rPr lang="de-DE" i="1"/>
              <a:t>Nicht „lenken“, sondern Resonanz ermöglichen.</a:t>
            </a:r>
          </a:p>
          <a:p>
            <a:pPr>
              <a:spcAft>
                <a:spcPts val="400"/>
              </a:spcAft>
            </a:pPr>
            <a:r>
              <a:rPr lang="de-DE" b="1"/>
              <a:t>5. Transfer in den Arbeitsalltag ermöglichen</a:t>
            </a:r>
          </a:p>
          <a:p>
            <a:pPr>
              <a:spcAft>
                <a:spcPts val="400"/>
              </a:spcAft>
            </a:pPr>
            <a:r>
              <a:rPr lang="de-DE" i="1"/>
              <a:t>Was probieren wir morgen aus?</a:t>
            </a:r>
          </a:p>
          <a:p>
            <a:pPr>
              <a:spcAft>
                <a:spcPts val="400"/>
              </a:spcAft>
            </a:pPr>
            <a:r>
              <a:rPr lang="de-DE" b="1"/>
              <a:t>6. Nachhaltigkeit sichern</a:t>
            </a:r>
          </a:p>
          <a:p>
            <a:pPr>
              <a:spcAft>
                <a:spcPts val="400"/>
              </a:spcAft>
            </a:pPr>
            <a:r>
              <a:rPr lang="de-DE" i="1"/>
              <a:t>Digitale Impulse in die Arbeit integrieren.</a:t>
            </a:r>
          </a:p>
          <a:p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778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AC789-36EC-3344-C50D-269859D09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2BF12-55B6-81E6-037C-12B3699F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645294"/>
          </a:xfrm>
        </p:spPr>
        <p:txBody>
          <a:bodyPr anchor="t">
            <a:normAutofit/>
          </a:bodyPr>
          <a:lstStyle/>
          <a:p>
            <a:r>
              <a:rPr lang="de-DE"/>
              <a:t>Erfolgsfaktoren KI-gestützter Lernangebote 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64D4DD6-1A1E-04BC-7EFC-494D9B2680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941647"/>
              </p:ext>
            </p:extLst>
          </p:nvPr>
        </p:nvGraphicFramePr>
        <p:xfrm>
          <a:off x="431800" y="1988840"/>
          <a:ext cx="11328400" cy="421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382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D735-2273-144A-1FA1-372792E01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566E0-05EA-97E3-0E5B-8ECAF2566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</p:spPr>
        <p:txBody>
          <a:bodyPr anchor="t">
            <a:normAutofit/>
          </a:bodyPr>
          <a:lstStyle/>
          <a:p>
            <a:r>
              <a:rPr lang="de-DE"/>
              <a:t>Austausch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2CA4D3B4-E4B4-AC69-FE70-98D9569F2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106327"/>
              </p:ext>
            </p:extLst>
          </p:nvPr>
        </p:nvGraphicFramePr>
        <p:xfrm>
          <a:off x="431800" y="2294405"/>
          <a:ext cx="11328400" cy="3906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0995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B3B4E-DE26-8859-AD31-6D958B004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F01DB6-DBC0-5ECE-2E5D-0DED39C7F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90" y="2131060"/>
            <a:ext cx="8735060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1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789310"/>
          </a:xfrm>
        </p:spPr>
        <p:txBody>
          <a:bodyPr anchor="t">
            <a:normAutofit/>
          </a:bodyPr>
          <a:lstStyle/>
          <a:p>
            <a:r>
              <a:rPr lang="de-DE"/>
              <a:t>Unsere AGENDA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F4CF1F9C-8742-EF21-A567-A419DB061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2241490"/>
            <a:ext cx="6336704" cy="39592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>
                <a:latin typeface="+mn-lt"/>
              </a:rPr>
              <a:t>Arbeitsintegriertes Lernen als Erfolgsfaktor im Change Management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>
                <a:latin typeface="+mn-lt"/>
              </a:rPr>
              <a:t>Einführung in die Möglichkeiten von KI-basierten Lernplattformen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>
                <a:latin typeface="+mn-lt"/>
              </a:rPr>
              <a:t>Lernpfade aus Praxisproblemen und Veränderungsprojekten entwickeln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>
                <a:latin typeface="+mn-lt"/>
              </a:rPr>
              <a:t>Einsatz von KI-gestützten Lernangeboten in Teams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>
                <a:latin typeface="+mn-lt"/>
              </a:rPr>
              <a:t>Erfolgsfaktoren für die Einführung KI-gestützter Lernangebote </a:t>
            </a:r>
          </a:p>
          <a:p>
            <a:pPr lvl="1"/>
            <a:endParaRPr lang="de-DE" sz="1800">
              <a:latin typeface="+mn-lt"/>
            </a:endParaRPr>
          </a:p>
        </p:txBody>
      </p:sp>
      <p:pic>
        <p:nvPicPr>
          <p:cNvPr id="8" name="Grafik 7" descr="Ein Bild, das Screenshot, Grafiken, Design, Diagramm enthält.&#10;&#10;Automatisch generierte Beschreibung">
            <a:extLst>
              <a:ext uri="{FF2B5EF4-FFF2-40B4-BE49-F238E27FC236}">
                <a16:creationId xmlns:a16="http://schemas.microsoft.com/office/drawing/2014/main" id="{8ABB54A1-D882-AD5A-5353-FE456AF75A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34" y="1858517"/>
            <a:ext cx="4115561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57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Vielen Dank für Ihr Interesse!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6CEEBE7-FF74-5380-C5E6-1C312D349F77}"/>
              </a:ext>
            </a:extLst>
          </p:cNvPr>
          <p:cNvSpPr txBox="1"/>
          <p:nvPr/>
        </p:nvSpPr>
        <p:spPr>
          <a:xfrm>
            <a:off x="6384032" y="612465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>
                <a:solidFill>
                  <a:srgbClr val="66E0D7"/>
                </a:solidFill>
              </a:rPr>
              <a:t>Bildnachweis: wenn nicht anders angeben, dann </a:t>
            </a:r>
            <a:r>
              <a:rPr lang="de-DE" i="1" err="1">
                <a:solidFill>
                  <a:srgbClr val="66E0D7"/>
                </a:solidFill>
              </a:rPr>
              <a:t>pixabay</a:t>
            </a:r>
            <a:endParaRPr lang="de-DE" i="1">
              <a:solidFill>
                <a:srgbClr val="66E0D7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6DE81-8211-4504-6057-F21834890F03}"/>
              </a:ext>
            </a:extLst>
          </p:cNvPr>
          <p:cNvSpPr txBox="1"/>
          <p:nvPr/>
        </p:nvSpPr>
        <p:spPr>
          <a:xfrm>
            <a:off x="508000" y="3169920"/>
            <a:ext cx="4450079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err="1">
                <a:ea typeface="Calibri"/>
                <a:cs typeface="Calibri"/>
              </a:rPr>
              <a:t>Kontakte</a:t>
            </a:r>
            <a:r>
              <a:rPr lang="en-US" sz="1600">
                <a:ea typeface="Calibri"/>
                <a:cs typeface="Calibri"/>
              </a:rPr>
              <a:t>:</a:t>
            </a:r>
          </a:p>
          <a:p>
            <a:pPr algn="l"/>
            <a:r>
              <a:rPr lang="en-US" sz="1600">
                <a:ea typeface="Calibri"/>
                <a:cs typeface="Calibri"/>
                <a:hlinkClick r:id="rId3"/>
              </a:rPr>
              <a:t>matthias.windeisen@ph-freiburg.de</a:t>
            </a:r>
            <a:endParaRPr lang="en-US" sz="1600">
              <a:ea typeface="Calibri"/>
              <a:cs typeface="Calibri"/>
            </a:endParaRPr>
          </a:p>
          <a:p>
            <a:r>
              <a:rPr lang="en-US" sz="1600">
                <a:ea typeface="Calibri"/>
                <a:cs typeface="Calibri"/>
                <a:hlinkClick r:id="rId4"/>
              </a:rPr>
              <a:t>wolfram.giessler@ph-freiburg.de</a:t>
            </a:r>
            <a:endParaRPr lang="en-US" sz="1600">
              <a:ea typeface="Calibri"/>
              <a:cs typeface="Calibri"/>
            </a:endParaRPr>
          </a:p>
          <a:p>
            <a:endParaRPr lang="en-US" sz="1600">
              <a:ea typeface="Calibri"/>
              <a:cs typeface="Calibri"/>
            </a:endParaRPr>
          </a:p>
          <a:p>
            <a:r>
              <a:rPr lang="en-US" sz="1600" err="1">
                <a:ea typeface="Calibri"/>
                <a:cs typeface="Calibri"/>
              </a:rPr>
              <a:t>eDoer</a:t>
            </a:r>
            <a:r>
              <a:rPr lang="en-US" sz="1600">
                <a:ea typeface="Calibri"/>
                <a:cs typeface="Calibri"/>
              </a:rPr>
              <a:t>:</a:t>
            </a:r>
          </a:p>
          <a:p>
            <a:r>
              <a:rPr lang="en-US" sz="1600">
                <a:ea typeface="+mn-lt"/>
                <a:cs typeface="+mn-lt"/>
                <a:hlinkClick r:id="rId5"/>
              </a:rPr>
              <a:t>contact@ed4all.eu</a:t>
            </a:r>
            <a:endParaRPr lang="en-US" sz="160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6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7A365511-646B-72C8-9CAC-5F9FC753E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419" y="1988840"/>
            <a:ext cx="6672741" cy="1034880"/>
          </a:xfrm>
        </p:spPr>
        <p:txBody>
          <a:bodyPr anchor="t">
            <a:normAutofit/>
          </a:bodyPr>
          <a:lstStyle/>
          <a:p>
            <a:r>
              <a:rPr lang="de-DE"/>
              <a:t>Vorstellung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5EB7E29C-2254-5793-DD16-65D225429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297" y="3834281"/>
            <a:ext cx="10513168" cy="2412268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2000"/>
              <a:t>Wer bin ich?</a:t>
            </a:r>
          </a:p>
          <a:p>
            <a:pPr>
              <a:spcAft>
                <a:spcPts val="600"/>
              </a:spcAft>
            </a:pPr>
            <a:r>
              <a:rPr lang="de-DE" sz="2000"/>
              <a:t>Aus welcher Klinik komme ich?</a:t>
            </a:r>
          </a:p>
          <a:p>
            <a:pPr>
              <a:spcAft>
                <a:spcPts val="600"/>
              </a:spcAft>
            </a:pPr>
            <a:r>
              <a:rPr lang="de-DE" sz="2000">
                <a:latin typeface="Arial"/>
                <a:cs typeface="Arial"/>
              </a:rPr>
              <a:t>Was mache ich dort?</a:t>
            </a:r>
          </a:p>
          <a:p>
            <a:pPr>
              <a:spcAft>
                <a:spcPts val="600"/>
              </a:spcAft>
            </a:pPr>
            <a:r>
              <a:rPr lang="de-DE" sz="2000">
                <a:solidFill>
                  <a:srgbClr val="7030A0"/>
                </a:solidFill>
              </a:rPr>
              <a:t>Wie finden Ihre Teams heraus, was sie verändern wollen?</a:t>
            </a:r>
          </a:p>
        </p:txBody>
      </p:sp>
    </p:spTree>
    <p:extLst>
      <p:ext uri="{BB962C8B-B14F-4D97-AF65-F5344CB8AC3E}">
        <p14:creationId xmlns:p14="http://schemas.microsoft.com/office/powerpoint/2010/main" val="1307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9FEBD-0CA9-3AD7-3CEC-469C0D4A3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C209541-5177-F02E-3308-A9CEB109E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419" y="1988840"/>
            <a:ext cx="7610021" cy="1034880"/>
          </a:xfrm>
        </p:spPr>
        <p:txBody>
          <a:bodyPr/>
          <a:lstStyle/>
          <a:p>
            <a:r>
              <a:rPr lang="de-DE"/>
              <a:t>Arbeitsintegriertes Lernen </a:t>
            </a:r>
          </a:p>
        </p:txBody>
      </p:sp>
    </p:spTree>
    <p:extLst>
      <p:ext uri="{BB962C8B-B14F-4D97-AF65-F5344CB8AC3E}">
        <p14:creationId xmlns:p14="http://schemas.microsoft.com/office/powerpoint/2010/main" val="131691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FA02-D697-81AC-10FD-43655CAC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D143A5-2A05-FBD0-145B-C9E8CA2CD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977" y="1038745"/>
            <a:ext cx="11328400" cy="789310"/>
          </a:xfrm>
        </p:spPr>
        <p:txBody>
          <a:bodyPr/>
          <a:lstStyle/>
          <a:p>
            <a:r>
              <a:rPr lang="de-DE"/>
              <a:t>Auslöser für Change im Krankenhaus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11A658-2E2E-E627-CE0F-AE9F57B7B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23" y="1572079"/>
            <a:ext cx="9134928" cy="528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6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343546"/>
            <a:ext cx="11328400" cy="391800"/>
          </a:xfrm>
        </p:spPr>
        <p:txBody>
          <a:bodyPr/>
          <a:lstStyle/>
          <a:p>
            <a:r>
              <a:rPr lang="de-DE"/>
              <a:t>Lernprozesse im Unternehmen </a:t>
            </a:r>
            <a:r>
              <a:rPr lang="de-DE" sz="1000"/>
              <a:t>(Hiestand 2020)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31C1D9-D699-AAA0-F7F1-F844390E0596}"/>
              </a:ext>
            </a:extLst>
          </p:cNvPr>
          <p:cNvCxnSpPr>
            <a:cxnSpLocks/>
          </p:cNvCxnSpPr>
          <p:nvPr/>
        </p:nvCxnSpPr>
        <p:spPr>
          <a:xfrm>
            <a:off x="10352628" y="5712301"/>
            <a:ext cx="0" cy="76995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CB6715EB-C4C6-F5C5-0E83-9C596699EFDE}"/>
              </a:ext>
            </a:extLst>
          </p:cNvPr>
          <p:cNvCxnSpPr>
            <a:cxnSpLocks/>
          </p:cNvCxnSpPr>
          <p:nvPr/>
        </p:nvCxnSpPr>
        <p:spPr>
          <a:xfrm>
            <a:off x="1370959" y="6404507"/>
            <a:ext cx="8949510" cy="488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25767EB-E13D-793A-F0E3-658C1907F45F}"/>
              </a:ext>
            </a:extLst>
          </p:cNvPr>
          <p:cNvCxnSpPr>
            <a:cxnSpLocks/>
          </p:cNvCxnSpPr>
          <p:nvPr/>
        </p:nvCxnSpPr>
        <p:spPr>
          <a:xfrm flipV="1">
            <a:off x="1402499" y="5622749"/>
            <a:ext cx="0" cy="8126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1B62101D-6648-0BEB-BB16-0A377820D93F}"/>
              </a:ext>
            </a:extLst>
          </p:cNvPr>
          <p:cNvCxnSpPr>
            <a:cxnSpLocks/>
          </p:cNvCxnSpPr>
          <p:nvPr/>
        </p:nvCxnSpPr>
        <p:spPr>
          <a:xfrm flipH="1" flipV="1">
            <a:off x="5804091" y="5704114"/>
            <a:ext cx="1" cy="7003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3A597F5C-53A0-763C-C816-23534A56031C}"/>
              </a:ext>
            </a:extLst>
          </p:cNvPr>
          <p:cNvSpPr txBox="1"/>
          <p:nvPr/>
        </p:nvSpPr>
        <p:spPr>
          <a:xfrm>
            <a:off x="524115" y="2849979"/>
            <a:ext cx="20479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00B7A9"/>
                </a:solidFill>
              </a:rPr>
              <a:t>Individuum</a:t>
            </a:r>
          </a:p>
          <a:p>
            <a:pPr algn="ctr"/>
            <a:endParaRPr lang="de-DE" b="1">
              <a:solidFill>
                <a:srgbClr val="00B7A9"/>
              </a:solidFill>
            </a:endParaRPr>
          </a:p>
          <a:p>
            <a:pPr algn="ctr"/>
            <a:r>
              <a:rPr lang="de-DE" b="1">
                <a:solidFill>
                  <a:srgbClr val="00B7A9"/>
                </a:solidFill>
              </a:rPr>
              <a:t>Individuelle Deutungs- und Handlungsmuster</a:t>
            </a:r>
          </a:p>
          <a:p>
            <a:pPr algn="ctr"/>
            <a:endParaRPr lang="de-DE" b="1">
              <a:solidFill>
                <a:srgbClr val="00B7A9"/>
              </a:solidFill>
            </a:endParaRPr>
          </a:p>
          <a:p>
            <a:pPr algn="ctr"/>
            <a:endParaRPr lang="de-DE" b="1">
              <a:solidFill>
                <a:srgbClr val="00B7A9"/>
              </a:solidFill>
            </a:endParaRPr>
          </a:p>
          <a:p>
            <a:pPr algn="ctr"/>
            <a:endParaRPr lang="de-DE" b="1">
              <a:solidFill>
                <a:srgbClr val="00B7A9"/>
              </a:solidFill>
            </a:endParaRPr>
          </a:p>
          <a:p>
            <a:pPr algn="ctr"/>
            <a:r>
              <a:rPr lang="de-DE" b="1">
                <a:solidFill>
                  <a:srgbClr val="00B7A9"/>
                </a:solidFill>
              </a:rPr>
              <a:t>Individuelle </a:t>
            </a:r>
          </a:p>
          <a:p>
            <a:pPr algn="ctr"/>
            <a:r>
              <a:rPr lang="de-DE" b="1">
                <a:solidFill>
                  <a:srgbClr val="00B7A9"/>
                </a:solidFill>
              </a:rPr>
              <a:t>Kompetenzen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09BD18B-EE9D-58C4-6D54-E75AE48D7786}"/>
              </a:ext>
            </a:extLst>
          </p:cNvPr>
          <p:cNvSpPr txBox="1"/>
          <p:nvPr/>
        </p:nvSpPr>
        <p:spPr>
          <a:xfrm>
            <a:off x="4691238" y="2839920"/>
            <a:ext cx="20479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chemeClr val="accent2"/>
                </a:solidFill>
              </a:rPr>
              <a:t>Gruppe</a:t>
            </a:r>
          </a:p>
          <a:p>
            <a:pPr algn="ctr"/>
            <a:endParaRPr lang="de-DE" b="1">
              <a:solidFill>
                <a:schemeClr val="accent2"/>
              </a:solidFill>
            </a:endParaRPr>
          </a:p>
          <a:p>
            <a:pPr algn="ctr"/>
            <a:r>
              <a:rPr lang="de-DE" b="1">
                <a:solidFill>
                  <a:schemeClr val="accent2"/>
                </a:solidFill>
              </a:rPr>
              <a:t>Kollektive Deutungs- und Handlungsmuster</a:t>
            </a:r>
          </a:p>
          <a:p>
            <a:pPr algn="ctr"/>
            <a:endParaRPr lang="de-DE" b="1">
              <a:solidFill>
                <a:schemeClr val="accent2"/>
              </a:solidFill>
            </a:endParaRPr>
          </a:p>
          <a:p>
            <a:pPr algn="ctr"/>
            <a:endParaRPr lang="de-DE" b="1">
              <a:solidFill>
                <a:schemeClr val="accent2"/>
              </a:solidFill>
            </a:endParaRPr>
          </a:p>
          <a:p>
            <a:pPr algn="ctr"/>
            <a:endParaRPr lang="de-DE" b="1">
              <a:solidFill>
                <a:schemeClr val="accent2"/>
              </a:solidFill>
            </a:endParaRPr>
          </a:p>
          <a:p>
            <a:pPr algn="ctr"/>
            <a:r>
              <a:rPr lang="de-DE" b="1">
                <a:solidFill>
                  <a:schemeClr val="accent2"/>
                </a:solidFill>
              </a:rPr>
              <a:t>Kollektive Kompetenzen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192D3CE-ECA1-1D22-FBC4-ED030690E554}"/>
              </a:ext>
            </a:extLst>
          </p:cNvPr>
          <p:cNvSpPr txBox="1"/>
          <p:nvPr/>
        </p:nvSpPr>
        <p:spPr>
          <a:xfrm>
            <a:off x="9296472" y="2795975"/>
            <a:ext cx="20479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541AAC"/>
                </a:solidFill>
              </a:rPr>
              <a:t>Organisation</a:t>
            </a:r>
          </a:p>
          <a:p>
            <a:pPr algn="ctr"/>
            <a:endParaRPr lang="de-DE" b="1">
              <a:solidFill>
                <a:srgbClr val="541AAC"/>
              </a:solidFill>
            </a:endParaRPr>
          </a:p>
          <a:p>
            <a:pPr algn="ctr"/>
            <a:r>
              <a:rPr lang="de-DE" b="1">
                <a:solidFill>
                  <a:srgbClr val="541AAC"/>
                </a:solidFill>
              </a:rPr>
              <a:t>organisationale</a:t>
            </a:r>
          </a:p>
          <a:p>
            <a:pPr algn="ctr"/>
            <a:r>
              <a:rPr lang="de-DE" b="1">
                <a:solidFill>
                  <a:srgbClr val="541AAC"/>
                </a:solidFill>
              </a:rPr>
              <a:t>Sinnzuschreibung</a:t>
            </a:r>
          </a:p>
          <a:p>
            <a:pPr algn="ctr"/>
            <a:endParaRPr lang="de-DE" b="1">
              <a:solidFill>
                <a:srgbClr val="541AAC"/>
              </a:solidFill>
            </a:endParaRPr>
          </a:p>
          <a:p>
            <a:pPr algn="ctr"/>
            <a:endParaRPr lang="de-DE" b="1">
              <a:solidFill>
                <a:srgbClr val="541AAC"/>
              </a:solidFill>
            </a:endParaRPr>
          </a:p>
          <a:p>
            <a:pPr algn="ctr"/>
            <a:endParaRPr lang="de-DE" b="1">
              <a:solidFill>
                <a:srgbClr val="541AAC"/>
              </a:solidFill>
            </a:endParaRPr>
          </a:p>
          <a:p>
            <a:pPr algn="ctr"/>
            <a:endParaRPr lang="de-DE" b="1">
              <a:solidFill>
                <a:srgbClr val="541AAC"/>
              </a:solidFill>
            </a:endParaRPr>
          </a:p>
          <a:p>
            <a:pPr algn="ctr"/>
            <a:r>
              <a:rPr lang="de-DE" b="1">
                <a:solidFill>
                  <a:srgbClr val="541AAC"/>
                </a:solidFill>
              </a:rPr>
              <a:t>Organisationale Kompetenzen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2C197D1-6D68-2AB6-929A-C152522B5164}"/>
              </a:ext>
            </a:extLst>
          </p:cNvPr>
          <p:cNvGrpSpPr/>
          <p:nvPr/>
        </p:nvGrpSpPr>
        <p:grpSpPr>
          <a:xfrm>
            <a:off x="1403118" y="1947973"/>
            <a:ext cx="8949510" cy="586265"/>
            <a:chOff x="1469412" y="1582169"/>
            <a:chExt cx="6234598" cy="586265"/>
          </a:xfrm>
        </p:grpSpPr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49FE0212-39C0-E2CB-2417-610889E429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81196" y="1582169"/>
              <a:ext cx="0" cy="586265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F2EC835B-ABB5-C8F9-82C0-C9789E5B45A5}"/>
                </a:ext>
              </a:extLst>
            </p:cNvPr>
            <p:cNvCxnSpPr/>
            <p:nvPr/>
          </p:nvCxnSpPr>
          <p:spPr>
            <a:xfrm>
              <a:off x="1469412" y="1622288"/>
              <a:ext cx="6234598" cy="2612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527B2D67-1F0D-BBCA-9D20-7674B8DA7F80}"/>
                </a:ext>
              </a:extLst>
            </p:cNvPr>
            <p:cNvCxnSpPr/>
            <p:nvPr/>
          </p:nvCxnSpPr>
          <p:spPr>
            <a:xfrm>
              <a:off x="7665330" y="1622288"/>
              <a:ext cx="11785" cy="546146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9A76C98C-66BB-08EA-73E5-9B05724D7CA1}"/>
              </a:ext>
            </a:extLst>
          </p:cNvPr>
          <p:cNvCxnSpPr>
            <a:cxnSpLocks/>
          </p:cNvCxnSpPr>
          <p:nvPr/>
        </p:nvCxnSpPr>
        <p:spPr>
          <a:xfrm>
            <a:off x="3011714" y="3804790"/>
            <a:ext cx="1239918" cy="0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3C45625-E05A-D6D4-2E2A-DD60EE72B462}"/>
              </a:ext>
            </a:extLst>
          </p:cNvPr>
          <p:cNvCxnSpPr>
            <a:cxnSpLocks/>
          </p:cNvCxnSpPr>
          <p:nvPr/>
        </p:nvCxnSpPr>
        <p:spPr>
          <a:xfrm>
            <a:off x="7442200" y="3788694"/>
            <a:ext cx="1239918" cy="0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0D8DC12-1AE8-9FCE-9EEC-1CB26B434657}"/>
              </a:ext>
            </a:extLst>
          </p:cNvPr>
          <p:cNvCxnSpPr>
            <a:cxnSpLocks/>
          </p:cNvCxnSpPr>
          <p:nvPr/>
        </p:nvCxnSpPr>
        <p:spPr>
          <a:xfrm>
            <a:off x="5685089" y="1988092"/>
            <a:ext cx="0" cy="7733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7C37F4BD-6241-82D1-54A0-193D6F438B7D}"/>
              </a:ext>
            </a:extLst>
          </p:cNvPr>
          <p:cNvCxnSpPr>
            <a:cxnSpLocks/>
          </p:cNvCxnSpPr>
          <p:nvPr/>
        </p:nvCxnSpPr>
        <p:spPr>
          <a:xfrm>
            <a:off x="1420033" y="4397828"/>
            <a:ext cx="0" cy="533401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60CAAEB-0E06-16CA-214F-B4D9E0A37E70}"/>
              </a:ext>
            </a:extLst>
          </p:cNvPr>
          <p:cNvCxnSpPr>
            <a:cxnSpLocks/>
          </p:cNvCxnSpPr>
          <p:nvPr/>
        </p:nvCxnSpPr>
        <p:spPr>
          <a:xfrm>
            <a:off x="5772334" y="4484914"/>
            <a:ext cx="0" cy="533401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AEF4F3F8-5950-E4B8-3AF4-C987406077EE}"/>
              </a:ext>
            </a:extLst>
          </p:cNvPr>
          <p:cNvCxnSpPr>
            <a:cxnSpLocks/>
          </p:cNvCxnSpPr>
          <p:nvPr/>
        </p:nvCxnSpPr>
        <p:spPr>
          <a:xfrm>
            <a:off x="10330573" y="4484914"/>
            <a:ext cx="0" cy="533401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532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FEED409-7521-D0DF-122A-6F3793C0B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041422"/>
            <a:ext cx="11328400" cy="645294"/>
          </a:xfrm>
        </p:spPr>
        <p:txBody>
          <a:bodyPr/>
          <a:lstStyle/>
          <a:p>
            <a:r>
              <a:rPr lang="de-DE"/>
              <a:t>5 Gründe für eine lernförderliche Kompetenzentwicklung im Krankenhaus</a:t>
            </a:r>
          </a:p>
        </p:txBody>
      </p:sp>
      <p:pic>
        <p:nvPicPr>
          <p:cNvPr id="23" name="Grafik 22" descr="Weiße Säulen">
            <a:extLst>
              <a:ext uri="{FF2B5EF4-FFF2-40B4-BE49-F238E27FC236}">
                <a16:creationId xmlns:a16="http://schemas.microsoft.com/office/drawing/2014/main" id="{CAD2CF97-AE6D-4D11-4074-DCEF5257D0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988840"/>
            <a:ext cx="9918148" cy="4515678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A6EC5CA4-9C95-528A-EE58-FB0840BF1F4D}"/>
              </a:ext>
            </a:extLst>
          </p:cNvPr>
          <p:cNvSpPr txBox="1"/>
          <p:nvPr/>
        </p:nvSpPr>
        <p:spPr>
          <a:xfrm>
            <a:off x="653221" y="2046076"/>
            <a:ext cx="9475306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r>
              <a:rPr lang="de-DE" sz="2000" b="1"/>
              <a:t>Die Krankenhausreform verschiebt die Steuerungslogik vom Mengensystem zu einem struktur- und qualitätsorientierten System. Leitfrage: mit welchen Qualifikationen und Kompetenzen werden Leistungen erbracht?</a:t>
            </a:r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endParaRPr lang="de-DE" sz="2000" b="1"/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r>
              <a:rPr lang="de-DE" sz="2000" b="1"/>
              <a:t>Krankenhäuser müssen sich strategisch neu ausrichten: zwischen Spezialisierung und Versorgungsnetzen.</a:t>
            </a:r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endParaRPr lang="de-DE" sz="2000" b="1"/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r>
              <a:rPr lang="de-DE" sz="2000" b="1"/>
              <a:t>Change- und Transformation stehen im Spannungsfeld von Standardisierung und personenorientierter Gestaltung der Versorgungs- und Arbeitsprozesse.</a:t>
            </a:r>
            <a:endParaRPr lang="de-DE" sz="2000" b="1">
              <a:ea typeface="Calibri"/>
              <a:cs typeface="Calibri"/>
            </a:endParaRPr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endParaRPr lang="de-DE" sz="2000" b="1"/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r>
              <a:rPr lang="de-DE" sz="2000" b="1"/>
              <a:t>Kompetenzentwicklung benötigt partizipative Gestaltung von Arbeit und Lernen.</a:t>
            </a:r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endParaRPr lang="de-DE" sz="2000" b="1"/>
          </a:p>
          <a:p>
            <a:pPr marL="342900" indent="-342900">
              <a:buClr>
                <a:srgbClr val="541AAC"/>
              </a:buClr>
              <a:buFont typeface="+mj-lt"/>
              <a:buAutoNum type="arabicPeriod"/>
            </a:pPr>
            <a:r>
              <a:rPr lang="de-DE" sz="2000" b="1"/>
              <a:t>Mitarbeitende brauchen Lern- und Reflexionsräume, um Werte, Haltung und Kultur im Krankenhaus weiterzuentwickeln.</a:t>
            </a:r>
          </a:p>
        </p:txBody>
      </p:sp>
    </p:spTree>
    <p:extLst>
      <p:ext uri="{BB962C8B-B14F-4D97-AF65-F5344CB8AC3E}">
        <p14:creationId xmlns:p14="http://schemas.microsoft.com/office/powerpoint/2010/main" val="280498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783B024-F88A-8BBB-0284-2ACAB0071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43025"/>
            <a:ext cx="11328400" cy="646113"/>
          </a:xfrm>
        </p:spPr>
        <p:txBody>
          <a:bodyPr/>
          <a:lstStyle/>
          <a:p>
            <a:r>
              <a:rPr lang="de-DE"/>
              <a:t>Lern- und Wissensformen </a:t>
            </a:r>
            <a:r>
              <a:rPr lang="de-DE" sz="1000"/>
              <a:t>(Dehnbostel 2022)</a:t>
            </a:r>
          </a:p>
          <a:p>
            <a:endParaRPr lang="de-DE"/>
          </a:p>
          <a:p>
            <a:endParaRPr lang="de-DE"/>
          </a:p>
          <a:p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E78FADD-23FB-E554-6B51-B84EB761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989138"/>
            <a:ext cx="9254530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81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MAS_ESF_PowerPoin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design">
  <a:themeElements>
    <a:clrScheme name="Benutzerdefiniert 1">
      <a:dk1>
        <a:srgbClr val="3E3D40"/>
      </a:dk1>
      <a:lt1>
        <a:srgbClr val="FFFFFF"/>
      </a:lt1>
      <a:dk2>
        <a:srgbClr val="3E3D40"/>
      </a:dk2>
      <a:lt2>
        <a:srgbClr val="808080"/>
      </a:lt2>
      <a:accent1>
        <a:srgbClr val="0079BC"/>
      </a:accent1>
      <a:accent2>
        <a:srgbClr val="4B8FC8"/>
      </a:accent2>
      <a:accent3>
        <a:srgbClr val="83AAD6"/>
      </a:accent3>
      <a:accent4>
        <a:srgbClr val="C6C7C8"/>
      </a:accent4>
      <a:accent5>
        <a:srgbClr val="ECEDED"/>
      </a:accent5>
      <a:accent6>
        <a:srgbClr val="FFFFFF"/>
      </a:accent6>
      <a:hlink>
        <a:srgbClr val="009999"/>
      </a:hlink>
      <a:folHlink>
        <a:srgbClr val="99CC00"/>
      </a:folHlink>
    </a:clrScheme>
    <a:fontScheme name="Benutzerdefiniert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1030_Vorlagen Grafiken Krankenhausbarometer Think Cell" id="{1B963FC8-6D15-466F-9F6C-2F9113C19DB0}" vid="{EBAE86A1-9736-4BA2-B278-EB8A933D5C61}"/>
    </a:ext>
  </a:extLst>
</a:theme>
</file>

<file path=ppt/theme/theme3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234D8611739BA4DB06D13D0FE7F760A" ma:contentTypeVersion="14" ma:contentTypeDescription="Ein neues Dokument erstellen." ma:contentTypeScope="" ma:versionID="4a881308e872e6e71e66360d3b5d8c64">
  <xsd:schema xmlns:xsd="http://www.w3.org/2001/XMLSchema" xmlns:xs="http://www.w3.org/2001/XMLSchema" xmlns:p="http://schemas.microsoft.com/office/2006/metadata/properties" xmlns:ns2="69858f0c-b605-40b7-83d7-6e82d3a5570f" xmlns:ns3="1ea5de12-de12-48b2-a6b7-267f167c10a8" targetNamespace="http://schemas.microsoft.com/office/2006/metadata/properties" ma:root="true" ma:fieldsID="d9db26e3ea6b13a89e53a9cae046943d" ns2:_="" ns3:_="">
    <xsd:import namespace="69858f0c-b605-40b7-83d7-6e82d3a5570f"/>
    <xsd:import namespace="1ea5de12-de12-48b2-a6b7-267f167c10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Inhalt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58f0c-b605-40b7-83d7-6e82d3a557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feaaf634-4b9e-4253-9381-7ec3e7ad4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Inhalt" ma:index="19" nillable="true" ma:displayName="Inhalt" ma:description="Kombination von Blueprint und digitale Kompetenzen" ma:format="Dropdown" ma:internalName="Inhalt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a5de12-de12-48b2-a6b7-267f167c10a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44eca23-36ad-4131-9e83-fb3e589daa92}" ma:internalName="TaxCatchAll" ma:showField="CatchAllData" ma:web="1ea5de12-de12-48b2-a6b7-267f167c10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halt xmlns="69858f0c-b605-40b7-83d7-6e82d3a5570f" xsi:nil="true"/>
    <lcf76f155ced4ddcb4097134ff3c332f xmlns="69858f0c-b605-40b7-83d7-6e82d3a5570f">
      <Terms xmlns="http://schemas.microsoft.com/office/infopath/2007/PartnerControls"/>
    </lcf76f155ced4ddcb4097134ff3c332f>
    <TaxCatchAll xmlns="1ea5de12-de12-48b2-a6b7-267f167c10a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34F9CF-BE2A-43C2-B0B1-C2DD4E7AB2F9}">
  <ds:schemaRefs>
    <ds:schemaRef ds:uri="1ea5de12-de12-48b2-a6b7-267f167c10a8"/>
    <ds:schemaRef ds:uri="69858f0c-b605-40b7-83d7-6e82d3a5570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4BBA121-CB11-49BD-BD6E-0CF5B45C85F7}">
  <ds:schemaRefs>
    <ds:schemaRef ds:uri="1ea5de12-de12-48b2-a6b7-267f167c10a8"/>
    <ds:schemaRef ds:uri="69858f0c-b605-40b7-83d7-6e82d3a557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C0D4F8-FECB-45FB-B9BD-37DBFA90D9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BMAS_ESF_PowerPoint</Template>
  <TotalTime>0</TotalTime>
  <Application>Microsoft Office PowerPoint</Application>
  <PresentationFormat>Widescreen</PresentationFormat>
  <Slides>30</Slides>
  <Notes>15</Notes>
  <HiddenSlides>2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BMAS_ESF_PowerPoint</vt:lpstr>
      <vt:lpstr>Standarddesign</vt:lpstr>
      <vt:lpstr>2_Benutzerdefiniertes Design</vt:lpstr>
      <vt:lpstr>Herzlich willkommen</vt:lpstr>
      <vt:lpstr>Das Projekt LeKoK</vt:lpstr>
      <vt:lpstr>Unsere AGENDA</vt:lpstr>
      <vt:lpstr>Vorstellung</vt:lpstr>
      <vt:lpstr>Arbeitsintegriertes Lernen </vt:lpstr>
      <vt:lpstr>Auslöser für Change im Krankenhaus </vt:lpstr>
      <vt:lpstr>Lernprozesse im Unternehmen (Hiestand 2020)</vt:lpstr>
      <vt:lpstr>5 Gründe für eine lernförderliche Kompetenzentwicklung im Krankenhaus</vt:lpstr>
      <vt:lpstr>Lern- und Wissensformen (Dehnbostel 2022)   </vt:lpstr>
      <vt:lpstr>Widerstand gegen Veränderungen / Lernen</vt:lpstr>
      <vt:lpstr>KI basierte Lernplattform</vt:lpstr>
      <vt:lpstr>E-Learning mit KI-Assistenz entwickeln</vt:lpstr>
      <vt:lpstr>PowerPoint Presentation</vt:lpstr>
      <vt:lpstr>Lernpfade aus Praxisproblemen entwickeln  </vt:lpstr>
      <vt:lpstr>Teambedarfsanalyse</vt:lpstr>
      <vt:lpstr>Rahmenbedingungen der Teambedarfsanalyse</vt:lpstr>
      <vt:lpstr>TeamBedarfsanalyseN im Ortenau Klinikum </vt:lpstr>
      <vt:lpstr>Exemplarische Wirkungen der Teambedarfsanalyse</vt:lpstr>
      <vt:lpstr>Handreichung Teambedarfsanalyse </vt:lpstr>
      <vt:lpstr>PowerPoint Presentation</vt:lpstr>
      <vt:lpstr>PowerPoint Presentation</vt:lpstr>
      <vt:lpstr>In Hackathons entwickelte Digitale Lernpfade</vt:lpstr>
      <vt:lpstr>Einsatz von KI-gestützten Lernangeboten in Teams    </vt:lpstr>
      <vt:lpstr>PowerPoint Presentation</vt:lpstr>
      <vt:lpstr>PowerPoint Presentation</vt:lpstr>
      <vt:lpstr>Digitale Lernangebote im Team planen und vorbereiten</vt:lpstr>
      <vt:lpstr>Erfolgsfaktoren KI-gestützter Lernangebote </vt:lpstr>
      <vt:lpstr>Austausch</vt:lpstr>
      <vt:lpstr>PowerPoint Presentation</vt:lpstr>
      <vt:lpstr>Vielen Dank für Ihr Interesse!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 mit zweiter zeile</dc:title>
  <dc:creator>Administrator</dc:creator>
  <cp:revision>1</cp:revision>
  <cp:lastPrinted>2026-07-29T08:24:43Z</cp:lastPrinted>
  <dcterms:created xsi:type="dcterms:W3CDTF">2015-02-13T15:26:26Z</dcterms:created>
  <dcterms:modified xsi:type="dcterms:W3CDTF">2026-07-29T08:28:16Z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0x0101000234D8611739BA4DB06D13D0FE7F760A</vt:lpwstr>
  </property>
  <property fmtid="{D5CDD505-2E9C-101B-9397-08002B2CF9AE}" pid="3" name="MediaServiceImageTags">
    <vt:lpwstr/>
  </property>
</Properties>
</file>