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15_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9E8_0.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28_0.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modernComment_12E_0.xml" ContentType="application/vnd.ms-powerpoint.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131_0.xml" ContentType="application/vnd.ms-powerpoint.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modernComment_137_0.xml" ContentType="application/vnd.ms-powerpoint.comments+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 id="2147483661" r:id="rId3"/>
    <p:sldMasterId id="2147483668" r:id="rId4"/>
    <p:sldMasterId id="2147483683" r:id="rId5"/>
    <p:sldMasterId id="2147483690" r:id="rId6"/>
    <p:sldMasterId id="2147483697" r:id="rId7"/>
    <p:sldMasterId id="2147483712" r:id="rId8"/>
    <p:sldMasterId id="2147483724" r:id="rId9"/>
  </p:sldMasterIdLst>
  <p:notesMasterIdLst>
    <p:notesMasterId r:id="rId67"/>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75" r:id="rId23"/>
    <p:sldId id="276" r:id="rId24"/>
    <p:sldId id="277" r:id="rId25"/>
    <p:sldId id="278" r:id="rId26"/>
    <p:sldId id="279" r:id="rId27"/>
    <p:sldId id="298" r:id="rId28"/>
    <p:sldId id="314" r:id="rId29"/>
    <p:sldId id="288" r:id="rId30"/>
    <p:sldId id="315" r:id="rId31"/>
    <p:sldId id="316" r:id="rId32"/>
    <p:sldId id="317" r:id="rId33"/>
    <p:sldId id="269" r:id="rId34"/>
    <p:sldId id="273" r:id="rId35"/>
    <p:sldId id="270" r:id="rId36"/>
    <p:sldId id="271" r:id="rId37"/>
    <p:sldId id="2535" r:id="rId38"/>
    <p:sldId id="285" r:id="rId39"/>
    <p:sldId id="286" r:id="rId40"/>
    <p:sldId id="287" r:id="rId41"/>
    <p:sldId id="2536" r:id="rId42"/>
    <p:sldId id="289" r:id="rId43"/>
    <p:sldId id="290" r:id="rId44"/>
    <p:sldId id="291" r:id="rId45"/>
    <p:sldId id="292" r:id="rId46"/>
    <p:sldId id="293" r:id="rId47"/>
    <p:sldId id="294" r:id="rId48"/>
    <p:sldId id="295" r:id="rId49"/>
    <p:sldId id="296" r:id="rId50"/>
    <p:sldId id="297" r:id="rId51"/>
    <p:sldId id="2537"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3" r:id="rId66"/>
  </p:sldIdLst>
  <p:sldSz cx="9144000" cy="5143500" type="screen16x9"/>
  <p:notesSz cx="9144000" cy="51435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3DB31-4334-2777-669A-9814B604F5A7}" name="Jana Franke" initials="JF" userId="dfd3133c44f77c6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5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4" autoAdjust="0"/>
    <p:restoredTop sz="79056" autoAdjust="0"/>
  </p:normalViewPr>
  <p:slideViewPr>
    <p:cSldViewPr snapToGrid="0">
      <p:cViewPr varScale="1">
        <p:scale>
          <a:sx n="115" d="100"/>
          <a:sy n="115" d="100"/>
        </p:scale>
        <p:origin x="196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comments/modernComment_115_0.xml><?xml version="1.0" encoding="utf-8"?>
<p188:cmLst xmlns:a="http://schemas.openxmlformats.org/drawingml/2006/main" xmlns:r="http://schemas.openxmlformats.org/officeDocument/2006/relationships" xmlns:p188="http://schemas.microsoft.com/office/powerpoint/2018/8/main">
  <p188:cm id="{9D4FBFD7-D178-420D-9C85-C8C374097CB4}" authorId="{96D3DB31-4334-2777-669A-9814B604F5A7}" status="resolved" created="2025-12-01T07:35:24.212" complete="100000">
    <ac:deMkLst xmlns:ac="http://schemas.microsoft.com/office/drawing/2013/main/command">
      <pc:docMk xmlns:pc="http://schemas.microsoft.com/office/powerpoint/2013/main/command"/>
      <pc:sldMk xmlns:pc="http://schemas.microsoft.com/office/powerpoint/2013/main/command" cId="0" sldId="277"/>
      <ac:spMk id="165" creationId="{00000000-0000-0000-0000-000000000000}"/>
    </ac:deMkLst>
    <p188:txBody>
      <a:bodyPr/>
      <a:lstStyle/>
      <a:p>
        <a:r>
          <a:rPr lang="de-DE"/>
          <a:t>Schriftart?</a:t>
        </a:r>
      </a:p>
    </p188:txBody>
  </p188:cm>
  <p188:cm id="{72BB4F34-45D1-4BE7-8614-397994706BDE}" authorId="{96D3DB31-4334-2777-669A-9814B604F5A7}" status="resolved" created="2025-12-01T07:35:46.945" complete="100000">
    <ac:txMkLst xmlns:ac="http://schemas.microsoft.com/office/drawing/2013/main/command">
      <pc:docMk xmlns:pc="http://schemas.microsoft.com/office/powerpoint/2013/main/command"/>
      <pc:sldMk xmlns:pc="http://schemas.microsoft.com/office/powerpoint/2013/main/command" cId="0" sldId="277"/>
      <ac:spMk id="166" creationId="{00000000-0000-0000-0000-000000000000}"/>
      <ac:txMk cp="200" len="8">
        <ac:context len="425" hash="4120812620"/>
      </ac:txMk>
    </ac:txMkLst>
    <p188:pos x="1261944" y="1306210"/>
    <p188:txBody>
      <a:bodyPr/>
      <a:lstStyle/>
      <a:p>
        <a:r>
          <a:rPr lang="de-DE"/>
          <a:t>Ohne .</a:t>
        </a:r>
      </a:p>
    </p188:txBody>
  </p188:cm>
</p188:cmLst>
</file>

<file path=ppt/comments/modernComment_128_0.xml><?xml version="1.0" encoding="utf-8"?>
<p188:cmLst xmlns:a="http://schemas.openxmlformats.org/drawingml/2006/main" xmlns:r="http://schemas.openxmlformats.org/officeDocument/2006/relationships" xmlns:p188="http://schemas.microsoft.com/office/powerpoint/2018/8/main">
  <p188:cm id="{96280EDB-A121-47A3-9A73-997CC5EF2108}" authorId="{96D3DB31-4334-2777-669A-9814B604F5A7}" created="2025-12-01T07:43:49.278">
    <pc:sldMkLst xmlns:pc="http://schemas.microsoft.com/office/powerpoint/2013/main/command">
      <pc:docMk/>
      <pc:sldMk cId="0" sldId="296"/>
    </pc:sldMkLst>
    <p188:txBody>
      <a:bodyPr/>
      <a:lstStyle/>
      <a:p>
        <a:r>
          <a:rPr lang="de-DE"/>
          <a:t>Ist es gewollt, das auf diesen Folien euer eigentliches Layout fehlt?</a:t>
        </a:r>
      </a:p>
    </p188:txBody>
  </p188:cm>
</p188:cmLst>
</file>

<file path=ppt/comments/modernComment_12E_0.xml><?xml version="1.0" encoding="utf-8"?>
<p188:cmLst xmlns:a="http://schemas.openxmlformats.org/drawingml/2006/main" xmlns:r="http://schemas.openxmlformats.org/officeDocument/2006/relationships" xmlns:p188="http://schemas.microsoft.com/office/powerpoint/2018/8/main">
  <p188:cm id="{59B17038-1AB8-44A1-BBF3-E5CD7CD39DD9}" authorId="{96D3DB31-4334-2777-669A-9814B604F5A7}" created="2025-12-01T07:44:58.496">
    <ac:txMkLst xmlns:ac="http://schemas.microsoft.com/office/drawing/2013/main/command">
      <pc:docMk xmlns:pc="http://schemas.microsoft.com/office/powerpoint/2013/main/command"/>
      <pc:sldMk xmlns:pc="http://schemas.microsoft.com/office/powerpoint/2013/main/command" cId="0" sldId="302"/>
      <ac:spMk id="471" creationId="{00000000-0000-0000-0000-000000000000}"/>
      <ac:txMk cp="21" len="12">
        <ac:context len="34" hash="2351061316"/>
      </ac:txMk>
    </ac:txMkLst>
    <p188:pos x="5060549" y="221270"/>
    <p188:txBody>
      <a:bodyPr/>
      <a:lstStyle/>
      <a:p>
        <a:r>
          <a:rPr lang="de-DE"/>
          <a:t>Schriftgröße?</a:t>
        </a:r>
      </a:p>
    </p188:txBody>
  </p188:cm>
  <p188:cm id="{D7B706D1-E5B4-4531-9F4E-F9E13919EB9C}" authorId="{96D3DB31-4334-2777-669A-9814B604F5A7}" created="2025-12-01T07:45:46.698">
    <ac:txMkLst xmlns:ac="http://schemas.microsoft.com/office/drawing/2013/main/command">
      <pc:docMk xmlns:pc="http://schemas.microsoft.com/office/powerpoint/2013/main/command"/>
      <pc:sldMk xmlns:pc="http://schemas.microsoft.com/office/powerpoint/2013/main/command" cId="0" sldId="302"/>
      <ac:spMk id="470" creationId="{00000000-0000-0000-0000-000000000000}"/>
      <ac:txMk cp="677" len="11">
        <ac:context len="750" hash="2396518102"/>
      </ac:txMk>
    </ac:txMkLst>
    <p188:pos x="1672416" y="3023453"/>
    <p188:txBody>
      <a:bodyPr/>
      <a:lstStyle/>
      <a:p>
        <a:r>
          <a:rPr lang="de-DE"/>
          <a:t>?</a:t>
        </a:r>
      </a:p>
    </p188:txBody>
  </p188:cm>
</p188:cmLst>
</file>

<file path=ppt/comments/modernComment_131_0.xml><?xml version="1.0" encoding="utf-8"?>
<p188:cmLst xmlns:a="http://schemas.openxmlformats.org/drawingml/2006/main" xmlns:r="http://schemas.openxmlformats.org/officeDocument/2006/relationships" xmlns:p188="http://schemas.microsoft.com/office/powerpoint/2018/8/main">
  <p188:cm id="{C4E86AD9-5D55-4539-84DB-41B256A145F2}" authorId="{96D3DB31-4334-2777-669A-9814B604F5A7}" created="2025-12-01T07:46:36.582">
    <ac:txMkLst xmlns:ac="http://schemas.microsoft.com/office/drawing/2013/main/command">
      <pc:docMk xmlns:pc="http://schemas.microsoft.com/office/powerpoint/2013/main/command"/>
      <pc:sldMk xmlns:pc="http://schemas.microsoft.com/office/powerpoint/2013/main/command" cId="0" sldId="305"/>
      <ac:spMk id="482" creationId="{00000000-0000-0000-0000-000000000000}"/>
      <ac:txMk cp="31" len="8">
        <ac:context len="368" hash="2966420441"/>
      </ac:txMk>
    </ac:txMkLst>
    <p188:pos x="3120826" y="217944"/>
    <p188:txBody>
      <a:bodyPr/>
      <a:lstStyle/>
      <a:p>
        <a:r>
          <a:rPr lang="de-DE"/>
          <a:t>Groß-Kleinschreibung checken</a:t>
        </a:r>
      </a:p>
    </p188:txBody>
  </p188:cm>
  <p188:cm id="{088EF380-E9B4-4FF0-B53B-5345D4852393}" authorId="{96D3DB31-4334-2777-669A-9814B604F5A7}" created="2025-12-01T07:47:04.045">
    <ac:txMkLst xmlns:ac="http://schemas.microsoft.com/office/drawing/2013/main/command">
      <pc:docMk xmlns:pc="http://schemas.microsoft.com/office/powerpoint/2013/main/command"/>
      <pc:sldMk xmlns:pc="http://schemas.microsoft.com/office/powerpoint/2013/main/command" cId="0" sldId="305"/>
      <ac:spMk id="482" creationId="{00000000-0000-0000-0000-000000000000}"/>
      <ac:txMk cp="345" len="7">
        <ac:context len="368" hash="2966420441"/>
      </ac:txMk>
    </ac:txMkLst>
    <p188:pos x="3362227" y="1863864"/>
    <p188:txBody>
      <a:bodyPr/>
      <a:lstStyle/>
      <a:p>
        <a:r>
          <a:rPr lang="de-DE"/>
          <a:t>Groß?</a:t>
        </a:r>
      </a:p>
    </p188:txBody>
  </p188:cm>
</p188:cmLst>
</file>

<file path=ppt/comments/modernComment_137_0.xml><?xml version="1.0" encoding="utf-8"?>
<p188:cmLst xmlns:a="http://schemas.openxmlformats.org/drawingml/2006/main" xmlns:r="http://schemas.openxmlformats.org/officeDocument/2006/relationships" xmlns:p188="http://schemas.microsoft.com/office/powerpoint/2018/8/main">
  <p188:cm id="{166A6940-91D0-4E61-9DB5-EFCF61919E71}" authorId="{96D3DB31-4334-2777-669A-9814B604F5A7}" created="2025-12-01T07:48:02.804">
    <ac:txMkLst xmlns:ac="http://schemas.microsoft.com/office/drawing/2013/main/command">
      <pc:docMk xmlns:pc="http://schemas.microsoft.com/office/powerpoint/2013/main/command"/>
      <pc:sldMk xmlns:pc="http://schemas.microsoft.com/office/powerpoint/2013/main/command" cId="0" sldId="311"/>
      <ac:spMk id="511" creationId="{00000000-0000-0000-0000-000000000000}"/>
      <ac:txMk cp="18" len="17">
        <ac:context len="525" hash="3341909262"/>
      </ac:txMk>
    </ac:txMkLst>
    <p188:pos x="4187952" y="176818"/>
    <p188:replyLst>
      <p188:reply id="{0ADD6DE4-4DF5-48EC-98EC-D22234D8CEE2}" authorId="{96D3DB31-4334-2777-669A-9814B604F5A7}" created="2025-12-01T07:48:13.478">
        <p188:txBody>
          <a:bodyPr/>
          <a:lstStyle/>
          <a:p>
            <a:r>
              <a:rPr lang="de-DE"/>
              <a:t>Hier fehlt glaub ein QR-Code</a:t>
            </a:r>
          </a:p>
        </p188:txBody>
      </p188:reply>
    </p188:replyLst>
    <p188:txBody>
      <a:bodyPr/>
      <a:lstStyle/>
      <a:p>
        <a:r>
          <a:rPr lang="de-DE"/>
          <a:t>Schriftgröße`?</a:t>
        </a:r>
      </a:p>
    </p188:txBody>
  </p188:cm>
</p188:cmLst>
</file>

<file path=ppt/comments/modernComment_9E8_0.xml><?xml version="1.0" encoding="utf-8"?>
<p188:cmLst xmlns:a="http://schemas.openxmlformats.org/drawingml/2006/main" xmlns:r="http://schemas.openxmlformats.org/officeDocument/2006/relationships" xmlns:p188="http://schemas.microsoft.com/office/powerpoint/2018/8/main">
  <p188:cm id="{47248A4A-9B16-4E77-90B7-DFF7FFDE0BA6}" authorId="{96D3DB31-4334-2777-669A-9814B604F5A7}" created="2025-12-01T07:42:42.695">
    <ac:txMkLst xmlns:ac="http://schemas.microsoft.com/office/drawing/2013/main/command">
      <pc:docMk xmlns:pc="http://schemas.microsoft.com/office/powerpoint/2013/main/command"/>
      <pc:sldMk xmlns:pc="http://schemas.microsoft.com/office/powerpoint/2013/main/command" cId="0" sldId="2536"/>
      <ac:graphicFrameMk id="428" creationId="{00000000-0000-0000-0000-000000000000}"/>
      <ac:tblMk/>
      <ac:tcMk rowId="10005" colId="20001"/>
      <ac:txMk cp="0" len="36">
        <ac:context len="37" hash="1087555150"/>
      </ac:txMk>
    </ac:txMkLst>
    <p188:pos x="5808542" y="3260851"/>
    <p188:txBody>
      <a:bodyPr/>
      <a:lstStyle/>
      <a:p>
        <a:r>
          <a:rPr lang="de-DE"/>
          <a:t>Schriftgröße?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r>
              <a:rPr lang="en-US" sz="1800" b="0" strike="noStrike" spc="-1">
                <a:solidFill>
                  <a:schemeClr val="dk1"/>
                </a:solidFill>
                <a:latin typeface="Calibri"/>
              </a:rPr>
              <a:t>Folie mittels Klicken verschieben</a:t>
            </a:r>
          </a:p>
        </p:txBody>
      </p:sp>
      <p:sp>
        <p:nvSpPr>
          <p:cNvPr id="13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de-DE" sz="2000" b="0" strike="noStrike" spc="-1">
                <a:solidFill>
                  <a:srgbClr val="000000"/>
                </a:solidFill>
                <a:latin typeface="Calibri"/>
              </a:rPr>
              <a:t>Format der Notizen mittels Klicken bearbeiten</a:t>
            </a:r>
          </a:p>
        </p:txBody>
      </p:sp>
      <p:sp>
        <p:nvSpPr>
          <p:cNvPr id="13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DE" sz="1400" b="0" strike="noStrike" spc="-1">
                <a:solidFill>
                  <a:srgbClr val="000000"/>
                </a:solidFill>
                <a:latin typeface="Calibri"/>
              </a:rPr>
              <a:t>&lt;Kopfzeile&gt;</a:t>
            </a:r>
          </a:p>
        </p:txBody>
      </p:sp>
      <p:sp>
        <p:nvSpPr>
          <p:cNvPr id="136" name="PlaceHolder 4"/>
          <p:cNvSpPr>
            <a:spLocks noGrp="1"/>
          </p:cNvSpPr>
          <p:nvPr>
            <p:ph type="dt" idx="34"/>
          </p:nvPr>
        </p:nvSpPr>
        <p:spPr>
          <a:xfrm>
            <a:off x="4278960" y="0"/>
            <a:ext cx="3280680" cy="53424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Calibri"/>
              </a:defRPr>
            </a:lvl1pPr>
          </a:lstStyle>
          <a:p>
            <a:pPr indent="0" algn="r">
              <a:buNone/>
            </a:pPr>
            <a:r>
              <a:rPr lang="de-DE" sz="1400" b="0" strike="noStrike" spc="-1">
                <a:solidFill>
                  <a:srgbClr val="000000"/>
                </a:solidFill>
                <a:latin typeface="Calibri"/>
              </a:rPr>
              <a:t>&lt;Datum/Uhrzeit&gt;</a:t>
            </a:r>
          </a:p>
        </p:txBody>
      </p:sp>
      <p:sp>
        <p:nvSpPr>
          <p:cNvPr id="137" name="PlaceHolder 5"/>
          <p:cNvSpPr>
            <a:spLocks noGrp="1"/>
          </p:cNvSpPr>
          <p:nvPr>
            <p:ph type="ftr" idx="35"/>
          </p:nvPr>
        </p:nvSpPr>
        <p:spPr>
          <a:xfrm>
            <a:off x="0" y="10157400"/>
            <a:ext cx="3280680" cy="534240"/>
          </a:xfrm>
          <a:prstGeom prst="rect">
            <a:avLst/>
          </a:prstGeom>
          <a:noFill/>
          <a:ln w="0">
            <a:noFill/>
          </a:ln>
        </p:spPr>
        <p:txBody>
          <a:bodyPr lIns="0" tIns="0" rIns="0" bIns="0" anchor="b">
            <a:noAutofit/>
          </a:bodyPr>
          <a:lstStyle>
            <a:lvl1pPr indent="0">
              <a:buNone/>
              <a:defRPr lang="de-DE" sz="1400" b="0" strike="noStrike" spc="-1">
                <a:solidFill>
                  <a:srgbClr val="000000"/>
                </a:solidFill>
                <a:latin typeface="Calibri"/>
              </a:defRPr>
            </a:lvl1pPr>
          </a:lstStyle>
          <a:p>
            <a:pPr indent="0">
              <a:buNone/>
            </a:pPr>
            <a:r>
              <a:rPr lang="de-DE" sz="1400" b="0" strike="noStrike" spc="-1">
                <a:solidFill>
                  <a:srgbClr val="000000"/>
                </a:solidFill>
                <a:latin typeface="Calibri"/>
              </a:rPr>
              <a:t>&lt;Fußzeile&gt;</a:t>
            </a:r>
          </a:p>
        </p:txBody>
      </p:sp>
      <p:sp>
        <p:nvSpPr>
          <p:cNvPr id="138" name="PlaceHolder 6"/>
          <p:cNvSpPr>
            <a:spLocks noGrp="1"/>
          </p:cNvSpPr>
          <p:nvPr>
            <p:ph type="sldNum" idx="36"/>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strike="noStrike" spc="-1">
                <a:solidFill>
                  <a:srgbClr val="000000"/>
                </a:solidFill>
                <a:latin typeface="Calibri"/>
              </a:defRPr>
            </a:lvl1pPr>
          </a:lstStyle>
          <a:p>
            <a:pPr indent="0" algn="r">
              <a:buNone/>
            </a:pPr>
            <a:fld id="{D72F972E-F8B3-4301-9075-B3127E8104AC}" type="slidenum">
              <a:rPr lang="de-DE" sz="1400" b="0" strike="noStrike" spc="-1">
                <a:solidFill>
                  <a:srgbClr val="000000"/>
                </a:solidFill>
                <a:latin typeface="Calibri"/>
              </a:rPr>
              <a:t>‹Nr.›</a:t>
            </a:fld>
            <a:endParaRPr lang="de-DE" sz="14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0" y="812800"/>
            <a:ext cx="0" cy="0"/>
          </a:xfrm>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idx="36"/>
          </p:nvPr>
        </p:nvSpPr>
        <p:spPr/>
        <p:txBody>
          <a:bodyPr/>
          <a:lstStyle/>
          <a:p>
            <a:pPr indent="0" algn="r">
              <a:buNone/>
            </a:pPr>
            <a:fld id="{D72F972E-F8B3-4301-9075-B3127E8104AC}" type="slidenum">
              <a:rPr lang="de-DE" sz="1400" b="0" strike="noStrike" spc="-1" smtClean="0">
                <a:solidFill>
                  <a:srgbClr val="000000"/>
                </a:solidFill>
                <a:latin typeface="Calibri"/>
              </a:rPr>
              <a:t>2</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2984576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noRot="1" noChangeAspect="1"/>
          </p:cNvSpPr>
          <p:nvPr>
            <p:ph type="sldImg"/>
          </p:nvPr>
        </p:nvSpPr>
        <p:spPr>
          <a:xfrm>
            <a:off x="685800" y="1143000"/>
            <a:ext cx="5486400" cy="3086100"/>
          </a:xfrm>
          <a:prstGeom prst="rect">
            <a:avLst/>
          </a:prstGeom>
          <a:ln w="0">
            <a:noFill/>
          </a:ln>
        </p:spPr>
      </p:sp>
      <p:sp>
        <p:nvSpPr>
          <p:cNvPr id="182"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de-DE" sz="2000" b="0" strike="noStrike" spc="-1" dirty="0">
                <a:solidFill>
                  <a:srgbClr val="000000"/>
                </a:solidFill>
                <a:latin typeface="Calibri"/>
              </a:rPr>
              <a:t>https://pxhere.com/de/photo/641204</a:t>
            </a:r>
            <a:endParaRPr lang="en-US" sz="2000" b="0" strike="noStrike" spc="-1" dirty="0">
              <a:solidFill>
                <a:srgbClr val="000000"/>
              </a:solidFill>
              <a:latin typeface="Calibri"/>
            </a:endParaRPr>
          </a:p>
          <a:p>
            <a:pPr marL="216000" indent="0">
              <a:lnSpc>
                <a:spcPct val="100000"/>
              </a:lnSpc>
              <a:buNone/>
              <a:tabLst>
                <a:tab pos="0" algn="l"/>
              </a:tabLst>
            </a:pPr>
            <a:r>
              <a:rPr lang="de-DE" sz="2000" b="0" strike="noStrike" spc="-1" dirty="0">
                <a:solidFill>
                  <a:srgbClr val="000000"/>
                </a:solidFill>
                <a:latin typeface="Calibri"/>
              </a:rPr>
              <a:t>https://pxhere.com/de/photo/1111137</a:t>
            </a:r>
            <a:endParaRPr lang="en-US" sz="2000" b="0" strike="noStrike" spc="-1" dirty="0">
              <a:solidFill>
                <a:srgbClr val="000000"/>
              </a:solidFill>
              <a:latin typeface="Calibri"/>
            </a:endParaRPr>
          </a:p>
        </p:txBody>
      </p:sp>
      <p:sp>
        <p:nvSpPr>
          <p:cNvPr id="183" name="PlaceHolder 3"/>
          <p:cNvSpPr>
            <a:spLocks noGrp="1"/>
          </p:cNvSpPr>
          <p:nvPr>
            <p:ph type="sldNum" idx="18"/>
          </p:nvPr>
        </p:nvSpPr>
        <p:spPr>
          <a:xfrm>
            <a:off x="3884760" y="8685360"/>
            <a:ext cx="2971080" cy="45792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strike="noStrike" spc="-1">
                <a:solidFill>
                  <a:srgbClr val="000000"/>
                </a:solidFill>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FA7C4D1E-E914-4EF3-B21D-F174AF7BE0B6}" type="slidenum">
              <a:rPr kumimoji="0" lang="de-DE" sz="1200" b="0" i="0" u="none" strike="noStrike" kern="1200" cap="none" spc="-1"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13</a:t>
            </a:fld>
            <a:endParaRPr kumimoji="0" lang="en-US" sz="1200" b="0" i="0" u="none" strike="noStrike" kern="1200" cap="none" spc="-1" normalizeH="0" baseline="0" noProof="0">
              <a:ln>
                <a:noFill/>
              </a:ln>
              <a:solidFill>
                <a:srgbClr val="000000"/>
              </a:solidFill>
              <a:effectLst/>
              <a:uLnTx/>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noRot="1" noChangeAspect="1"/>
          </p:cNvSpPr>
          <p:nvPr>
            <p:ph type="sldImg"/>
          </p:nvPr>
        </p:nvSpPr>
        <p:spPr>
          <a:xfrm>
            <a:off x="685800" y="1143000"/>
            <a:ext cx="5486400" cy="3086100"/>
          </a:xfrm>
          <a:prstGeom prst="rect">
            <a:avLst/>
          </a:prstGeom>
          <a:ln w="0">
            <a:noFill/>
          </a:ln>
        </p:spPr>
      </p:sp>
      <p:sp>
        <p:nvSpPr>
          <p:cNvPr id="185"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Calibri"/>
            </a:endParaRPr>
          </a:p>
        </p:txBody>
      </p:sp>
      <p:sp>
        <p:nvSpPr>
          <p:cNvPr id="186" name="PlaceHolder 3"/>
          <p:cNvSpPr>
            <a:spLocks noGrp="1"/>
          </p:cNvSpPr>
          <p:nvPr>
            <p:ph type="sldNum" idx="19"/>
          </p:nvPr>
        </p:nvSpPr>
        <p:spPr>
          <a:xfrm>
            <a:off x="3884760" y="8685360"/>
            <a:ext cx="2971080" cy="45792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strike="noStrike" spc="-1">
                <a:solidFill>
                  <a:srgbClr val="000000"/>
                </a:solidFill>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570E3E4B-9C2C-4984-920A-7C93E9EC3828}" type="slidenum">
              <a:rPr kumimoji="0" lang="de-DE" sz="1200" b="0" i="0" u="none" strike="noStrike" kern="1200" cap="none" spc="-1"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14</a:t>
            </a:fld>
            <a:endParaRPr kumimoji="0" lang="en-US" sz="1200" b="0" i="0" u="none" strike="noStrike" kern="1200" cap="none" spc="-1" normalizeH="0" baseline="0" noProof="0">
              <a:ln>
                <a:noFill/>
              </a:ln>
              <a:solidFill>
                <a:srgbClr val="000000"/>
              </a:solidFill>
              <a:effectLst/>
              <a:uLnTx/>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noRot="1" noChangeAspect="1"/>
          </p:cNvSpPr>
          <p:nvPr>
            <p:ph type="sldImg"/>
          </p:nvPr>
        </p:nvSpPr>
        <p:spPr>
          <a:xfrm>
            <a:off x="685800" y="1143000"/>
            <a:ext cx="5486400" cy="3086100"/>
          </a:xfrm>
          <a:prstGeom prst="rect">
            <a:avLst/>
          </a:prstGeom>
          <a:ln w="0">
            <a:noFill/>
          </a:ln>
        </p:spPr>
      </p:sp>
      <p:sp>
        <p:nvSpPr>
          <p:cNvPr id="188"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Calibri"/>
            </a:endParaRPr>
          </a:p>
        </p:txBody>
      </p:sp>
      <p:sp>
        <p:nvSpPr>
          <p:cNvPr id="189" name="PlaceHolder 3"/>
          <p:cNvSpPr>
            <a:spLocks noGrp="1"/>
          </p:cNvSpPr>
          <p:nvPr>
            <p:ph type="sldNum" idx="20"/>
          </p:nvPr>
        </p:nvSpPr>
        <p:spPr>
          <a:xfrm>
            <a:off x="3884760" y="8685360"/>
            <a:ext cx="2971080" cy="45792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strike="noStrike" spc="-1">
                <a:solidFill>
                  <a:srgbClr val="000000"/>
                </a:solidFill>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4948FC6B-0BF5-47D1-8CFA-E74D5E65D5D4}" type="slidenum">
              <a:rPr kumimoji="0" lang="de-DE" sz="1200" b="0" i="0" u="none" strike="noStrike" kern="1200" cap="none" spc="-1"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15</a:t>
            </a:fld>
            <a:endParaRPr kumimoji="0" lang="en-US" sz="1200" b="0" i="0" u="none" strike="noStrike" kern="1200" cap="none" spc="-1" normalizeH="0" baseline="0" noProof="0">
              <a:ln>
                <a:noFill/>
              </a:ln>
              <a:solidFill>
                <a:srgbClr val="000000"/>
              </a:solidFill>
              <a:effectLst/>
              <a:uLnTx/>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noRot="1" noChangeAspect="1"/>
          </p:cNvSpPr>
          <p:nvPr>
            <p:ph type="sldImg"/>
          </p:nvPr>
        </p:nvSpPr>
        <p:spPr>
          <a:xfrm>
            <a:off x="685800" y="1143000"/>
            <a:ext cx="5486400" cy="3086100"/>
          </a:xfrm>
          <a:prstGeom prst="rect">
            <a:avLst/>
          </a:prstGeom>
          <a:ln w="0">
            <a:noFill/>
          </a:ln>
        </p:spPr>
      </p:sp>
      <p:sp>
        <p:nvSpPr>
          <p:cNvPr id="191"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de-DE" sz="2000" b="0" strike="noStrike" spc="-1">
                <a:solidFill>
                  <a:srgbClr val="000000"/>
                </a:solidFill>
                <a:latin typeface="Calibri"/>
              </a:rPr>
              <a:t>https://www.pexels.com/de-de/foto/muster-textur-linien-grun-4690381/</a:t>
            </a:r>
            <a:endParaRPr lang="en-US" sz="2000" b="0" strike="noStrike" spc="-1">
              <a:solidFill>
                <a:srgbClr val="000000"/>
              </a:solidFill>
              <a:latin typeface="Calibri"/>
            </a:endParaRPr>
          </a:p>
        </p:txBody>
      </p:sp>
      <p:sp>
        <p:nvSpPr>
          <p:cNvPr id="192" name="PlaceHolder 3"/>
          <p:cNvSpPr>
            <a:spLocks noGrp="1"/>
          </p:cNvSpPr>
          <p:nvPr>
            <p:ph type="sldNum" idx="21"/>
          </p:nvPr>
        </p:nvSpPr>
        <p:spPr>
          <a:xfrm>
            <a:off x="3884760" y="8685360"/>
            <a:ext cx="2971080" cy="45792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strike="noStrike" spc="-1">
                <a:solidFill>
                  <a:srgbClr val="000000"/>
                </a:solidFill>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0FFF72E9-172E-42C1-9710-2B147F77AD78}" type="slidenum">
              <a:rPr kumimoji="0" lang="de-DE" sz="1200" b="0" i="0" u="none" strike="noStrike" kern="1200" cap="none" spc="-1"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16</a:t>
            </a:fld>
            <a:endParaRPr kumimoji="0" lang="en-US" sz="1200" b="0" i="0" u="none" strike="noStrike" kern="1200" cap="none" spc="-1" normalizeH="0" baseline="0" noProof="0">
              <a:ln>
                <a:noFill/>
              </a:ln>
              <a:solidFill>
                <a:srgbClr val="000000"/>
              </a:solidFill>
              <a:effectLst/>
              <a:uLnTx/>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noRot="1" noChangeAspect="1"/>
          </p:cNvSpPr>
          <p:nvPr>
            <p:ph type="sldImg"/>
          </p:nvPr>
        </p:nvSpPr>
        <p:spPr>
          <a:xfrm>
            <a:off x="685800" y="1143000"/>
            <a:ext cx="5486400" cy="3086100"/>
          </a:xfrm>
          <a:prstGeom prst="rect">
            <a:avLst/>
          </a:prstGeom>
          <a:ln w="0">
            <a:noFill/>
          </a:ln>
        </p:spPr>
      </p:sp>
      <p:sp>
        <p:nvSpPr>
          <p:cNvPr id="194"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Calibri"/>
            </a:endParaRPr>
          </a:p>
        </p:txBody>
      </p:sp>
      <p:sp>
        <p:nvSpPr>
          <p:cNvPr id="195" name="PlaceHolder 3"/>
          <p:cNvSpPr>
            <a:spLocks noGrp="1"/>
          </p:cNvSpPr>
          <p:nvPr>
            <p:ph type="sldNum" idx="22"/>
          </p:nvPr>
        </p:nvSpPr>
        <p:spPr>
          <a:xfrm>
            <a:off x="3884760" y="8685360"/>
            <a:ext cx="2971080" cy="45792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strike="noStrike" spc="-1">
                <a:solidFill>
                  <a:srgbClr val="000000"/>
                </a:solidFill>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1D094F67-C7E4-47A0-A06C-781E35C30029}" type="slidenum">
              <a:rPr kumimoji="0" lang="de-DE" sz="1200" b="0" i="0" u="none" strike="noStrike" kern="1200" cap="none" spc="-1"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17</a:t>
            </a:fld>
            <a:endParaRPr kumimoji="0" lang="en-US" sz="1200" b="0" i="0" u="none" strike="noStrike" kern="1200" cap="none" spc="-1" normalizeH="0" baseline="0" noProof="0">
              <a:ln>
                <a:noFill/>
              </a:ln>
              <a:solidFill>
                <a:srgbClr val="000000"/>
              </a:solidFill>
              <a:effectLst/>
              <a:uLnTx/>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0" y="812800"/>
            <a:ext cx="0" cy="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spc="-1" dirty="0" err="1">
                <a:solidFill>
                  <a:schemeClr val="lt1"/>
                </a:solidFill>
                <a:latin typeface="Calibri"/>
                <a:ea typeface="Arial"/>
              </a:rPr>
              <a:t>Lehrkräftefortbildung</a:t>
            </a:r>
            <a:r>
              <a:rPr lang="en-US" sz="1200" b="0" strike="noStrike" spc="-1" dirty="0">
                <a:solidFill>
                  <a:schemeClr val="lt1"/>
                </a:solidFill>
                <a:latin typeface="Calibri"/>
                <a:ea typeface="Arial"/>
              </a:rPr>
              <a:t> am 16. Mai 2025 an der PH Freiburg (online)</a:t>
            </a:r>
            <a:endParaRPr lang="de-DE" sz="1200" b="0" strike="noStrike" spc="-1" dirty="0">
              <a:solidFill>
                <a:schemeClr val="dk1"/>
              </a:solidFill>
              <a:latin typeface="Calibri"/>
            </a:endParaRPr>
          </a:p>
          <a:p>
            <a:endParaRPr lang="de-DE" dirty="0"/>
          </a:p>
        </p:txBody>
      </p:sp>
      <p:sp>
        <p:nvSpPr>
          <p:cNvPr id="4" name="Foliennummernplatzhalter 3"/>
          <p:cNvSpPr>
            <a:spLocks noGrp="1"/>
          </p:cNvSpPr>
          <p:nvPr>
            <p:ph type="sldNum" idx="3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2F972E-F8B3-4301-9075-B3127E8104AC}" type="slidenum">
              <a:rPr kumimoji="0" lang="de-DE" sz="1400" b="0" i="0" u="none" strike="noStrike" kern="1200" cap="none" spc="-1" normalizeH="0" baseline="0" noProof="0" smtClean="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400" b="0" i="0" u="none" strike="noStrike" kern="1200" cap="none" spc="-1" normalizeH="0" baseline="0" noProof="0">
              <a:ln>
                <a:noFill/>
              </a:ln>
              <a:solidFill>
                <a:srgbClr val="000000"/>
              </a:solidFill>
              <a:effectLst/>
              <a:uLnTx/>
              <a:uFillTx/>
              <a:latin typeface="Calibri"/>
            </a:endParaRPr>
          </a:p>
        </p:txBody>
      </p:sp>
    </p:spTree>
    <p:extLst>
      <p:ext uri="{BB962C8B-B14F-4D97-AF65-F5344CB8AC3E}">
        <p14:creationId xmlns:p14="http://schemas.microsoft.com/office/powerpoint/2010/main" val="4109010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05047-14AD-733D-EFED-7DC6422DE8B9}"/>
            </a:ext>
          </a:extLst>
        </p:cNvPr>
        <p:cNvGrpSpPr/>
        <p:nvPr/>
      </p:nvGrpSpPr>
      <p:grpSpPr>
        <a:xfrm>
          <a:off x="0" y="0"/>
          <a:ext cx="0" cy="0"/>
          <a:chOff x="0" y="0"/>
          <a:chExt cx="0" cy="0"/>
        </a:xfrm>
      </p:grpSpPr>
      <p:sp>
        <p:nvSpPr>
          <p:cNvPr id="329" name="PlaceHolder 1">
            <a:extLst>
              <a:ext uri="{FF2B5EF4-FFF2-40B4-BE49-F238E27FC236}">
                <a16:creationId xmlns:a16="http://schemas.microsoft.com/office/drawing/2014/main" id="{B8AADC2A-4006-DB24-48D6-A041E31FA825}"/>
              </a:ext>
            </a:extLst>
          </p:cNvPr>
          <p:cNvSpPr>
            <a:spLocks noGrp="1" noRot="1" noChangeAspect="1"/>
          </p:cNvSpPr>
          <p:nvPr>
            <p:ph type="sldImg"/>
          </p:nvPr>
        </p:nvSpPr>
        <p:spPr>
          <a:xfrm>
            <a:off x="685800" y="1143000"/>
            <a:ext cx="5486400" cy="3086100"/>
          </a:xfrm>
          <a:prstGeom prst="rect">
            <a:avLst/>
          </a:prstGeom>
          <a:ln w="0">
            <a:noFill/>
          </a:ln>
        </p:spPr>
      </p:sp>
      <p:sp>
        <p:nvSpPr>
          <p:cNvPr id="330" name="PlaceHolder 2">
            <a:extLst>
              <a:ext uri="{FF2B5EF4-FFF2-40B4-BE49-F238E27FC236}">
                <a16:creationId xmlns:a16="http://schemas.microsoft.com/office/drawing/2014/main" id="{40826244-F5E5-949D-9D9E-D8F28553FA1B}"/>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331" name="PlaceHolder 3">
            <a:extLst>
              <a:ext uri="{FF2B5EF4-FFF2-40B4-BE49-F238E27FC236}">
                <a16:creationId xmlns:a16="http://schemas.microsoft.com/office/drawing/2014/main" id="{59E02662-A546-F1DA-DA6F-27D429627743}"/>
              </a:ext>
            </a:extLst>
          </p:cNvPr>
          <p:cNvSpPr>
            <a:spLocks noGrp="1"/>
          </p:cNvSpPr>
          <p:nvPr>
            <p:ph type="sldNum" idx="59"/>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de-DE" sz="1200" b="0" strike="noStrike" spc="-1">
                <a:solidFill>
                  <a:srgbClr val="000000"/>
                </a:solidFill>
                <a:latin typeface="Calibri"/>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629EE11-E2A2-4D49-903D-7BCA3F0BD7C7}" type="slidenum">
              <a:rPr kumimoji="0" lang="de-DE" sz="1200" b="0" i="0" u="none" strike="noStrike" kern="1200" cap="none" spc="-1" normalizeH="0" baseline="0" noProof="0">
                <a:ln>
                  <a:noFill/>
                </a:ln>
                <a:solidFill>
                  <a:srgbClr val="000000"/>
                </a:solidFill>
                <a:effectLst/>
                <a:uLnTx/>
                <a:uFillTx/>
                <a:latin typeface="Calibri"/>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1" normalizeH="0" baseline="0" noProof="0">
              <a:ln>
                <a:noFill/>
              </a:ln>
              <a:solidFill>
                <a:srgbClr val="000000"/>
              </a:solidFill>
              <a:effectLst/>
              <a:uLnTx/>
              <a:uFillTx/>
              <a:latin typeface="Calibri"/>
            </a:endParaRPr>
          </a:p>
        </p:txBody>
      </p:sp>
    </p:spTree>
    <p:extLst>
      <p:ext uri="{BB962C8B-B14F-4D97-AF65-F5344CB8AC3E}">
        <p14:creationId xmlns:p14="http://schemas.microsoft.com/office/powerpoint/2010/main" val="2861597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F20A1-8F50-E340-2FFC-3037FAFBDDDC}"/>
            </a:ext>
          </a:extLst>
        </p:cNvPr>
        <p:cNvGrpSpPr/>
        <p:nvPr/>
      </p:nvGrpSpPr>
      <p:grpSpPr>
        <a:xfrm>
          <a:off x="0" y="0"/>
          <a:ext cx="0" cy="0"/>
          <a:chOff x="0" y="0"/>
          <a:chExt cx="0" cy="0"/>
        </a:xfrm>
      </p:grpSpPr>
      <p:sp>
        <p:nvSpPr>
          <p:cNvPr id="548" name="PlaceHolder 1">
            <a:extLst>
              <a:ext uri="{FF2B5EF4-FFF2-40B4-BE49-F238E27FC236}">
                <a16:creationId xmlns:a16="http://schemas.microsoft.com/office/drawing/2014/main" id="{30AEC13F-7F73-2157-8D31-9175B18C7558}"/>
              </a:ext>
            </a:extLst>
          </p:cNvPr>
          <p:cNvSpPr>
            <a:spLocks noGrp="1" noRot="1" noChangeAspect="1"/>
          </p:cNvSpPr>
          <p:nvPr>
            <p:ph type="sldImg"/>
          </p:nvPr>
        </p:nvSpPr>
        <p:spPr>
          <a:xfrm>
            <a:off x="685800" y="1143000"/>
            <a:ext cx="5486400" cy="3086100"/>
          </a:xfrm>
          <a:prstGeom prst="rect">
            <a:avLst/>
          </a:prstGeom>
          <a:ln w="0">
            <a:noFill/>
          </a:ln>
        </p:spPr>
      </p:sp>
      <p:sp>
        <p:nvSpPr>
          <p:cNvPr id="549" name="PlaceHolder 2">
            <a:extLst>
              <a:ext uri="{FF2B5EF4-FFF2-40B4-BE49-F238E27FC236}">
                <a16:creationId xmlns:a16="http://schemas.microsoft.com/office/drawing/2014/main" id="{42FE4CBD-FD57-933F-6F9E-F3D6E18E3DE0}"/>
              </a:ext>
            </a:extLst>
          </p:cNvPr>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Calibri"/>
            </a:endParaRPr>
          </a:p>
        </p:txBody>
      </p:sp>
      <p:sp>
        <p:nvSpPr>
          <p:cNvPr id="550" name="PlaceHolder 3">
            <a:extLst>
              <a:ext uri="{FF2B5EF4-FFF2-40B4-BE49-F238E27FC236}">
                <a16:creationId xmlns:a16="http://schemas.microsoft.com/office/drawing/2014/main" id="{ECE2728F-7B27-5191-00FC-1D17D4474B55}"/>
              </a:ext>
            </a:extLst>
          </p:cNvPr>
          <p:cNvSpPr>
            <a:spLocks noGrp="1"/>
          </p:cNvSpPr>
          <p:nvPr>
            <p:ph type="sldNum" idx="55"/>
          </p:nvPr>
        </p:nvSpPr>
        <p:spPr>
          <a:xfrm>
            <a:off x="3884760" y="8685360"/>
            <a:ext cx="2970720" cy="45756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strike="noStrike" spc="-1">
                <a:solidFill>
                  <a:srgbClr val="000000"/>
                </a:solidFill>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9288B3E8-D4B1-44E7-AD4D-FC29E2577826}" type="slidenum">
              <a:rPr kumimoji="0" lang="de-DE" sz="1200" b="0" i="0" u="none" strike="noStrike" kern="1200" cap="none" spc="-1"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20</a:t>
            </a:fld>
            <a:endParaRPr kumimoji="0" lang="en-US" sz="1200" b="0" i="0" u="none" strike="noStrike" kern="1200" cap="none" spc="-1" normalizeH="0" baseline="0" noProof="0">
              <a:ln>
                <a:noFill/>
              </a:ln>
              <a:solidFill>
                <a:srgbClr val="000000"/>
              </a:solidFill>
              <a:effectLst/>
              <a:uLnTx/>
              <a:uFillTx/>
              <a:latin typeface="Calibri"/>
            </a:endParaRPr>
          </a:p>
        </p:txBody>
      </p:sp>
    </p:spTree>
    <p:extLst>
      <p:ext uri="{BB962C8B-B14F-4D97-AF65-F5344CB8AC3E}">
        <p14:creationId xmlns:p14="http://schemas.microsoft.com/office/powerpoint/2010/main" val="2685541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PlaceHolder 1"/>
          <p:cNvSpPr>
            <a:spLocks noGrp="1" noRot="1" noChangeAspect="1"/>
          </p:cNvSpPr>
          <p:nvPr>
            <p:ph type="sldImg"/>
          </p:nvPr>
        </p:nvSpPr>
        <p:spPr>
          <a:xfrm>
            <a:off x="685800" y="1143000"/>
            <a:ext cx="5486400" cy="3086100"/>
          </a:xfrm>
          <a:prstGeom prst="rect">
            <a:avLst/>
          </a:prstGeom>
          <a:ln w="0">
            <a:noFill/>
          </a:ln>
        </p:spPr>
      </p:sp>
      <p:sp>
        <p:nvSpPr>
          <p:cNvPr id="33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331" name="PlaceHolder 3"/>
          <p:cNvSpPr>
            <a:spLocks noGrp="1"/>
          </p:cNvSpPr>
          <p:nvPr>
            <p:ph type="sldNum" idx="59"/>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de-DE" sz="1200" b="0" strike="noStrike" spc="-1">
                <a:solidFill>
                  <a:srgbClr val="000000"/>
                </a:solidFill>
                <a:latin typeface="Calibri"/>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629EE11-E2A2-4D49-903D-7BCA3F0BD7C7}" type="slidenum">
              <a:rPr kumimoji="0" lang="de-DE" sz="1200" b="0" i="0" u="none" strike="noStrike" kern="1200" cap="none" spc="-1" normalizeH="0" baseline="0" noProof="0">
                <a:ln>
                  <a:noFill/>
                </a:ln>
                <a:solidFill>
                  <a:srgbClr val="000000"/>
                </a:solidFill>
                <a:effectLst/>
                <a:uLnTx/>
                <a:uFillTx/>
                <a:latin typeface="Calibri"/>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1" normalizeH="0" baseline="0" noProof="0">
              <a:ln>
                <a:noFill/>
              </a:ln>
              <a:solidFill>
                <a:srgbClr val="000000"/>
              </a:solidFill>
              <a:effectLst/>
              <a:uLnTx/>
              <a:uFillTx/>
              <a:latin typeface="Calibri"/>
            </a:endParaRPr>
          </a:p>
        </p:txBody>
      </p:sp>
    </p:spTree>
    <p:extLst>
      <p:ext uri="{BB962C8B-B14F-4D97-AF65-F5344CB8AC3E}">
        <p14:creationId xmlns:p14="http://schemas.microsoft.com/office/powerpoint/2010/main" val="2953478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noRot="1" noChangeAspect="1"/>
          </p:cNvSpPr>
          <p:nvPr>
            <p:ph type="sldImg"/>
          </p:nvPr>
        </p:nvSpPr>
        <p:spPr>
          <a:xfrm>
            <a:off x="685800" y="1143000"/>
            <a:ext cx="5486400" cy="3086100"/>
          </a:xfrm>
          <a:prstGeom prst="rect">
            <a:avLst/>
          </a:prstGeom>
          <a:ln w="0">
            <a:noFill/>
          </a:ln>
        </p:spPr>
      </p:sp>
      <p:sp>
        <p:nvSpPr>
          <p:cNvPr id="27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280" name="PlaceHolder 3"/>
          <p:cNvSpPr>
            <a:spLocks noGrp="1"/>
          </p:cNvSpPr>
          <p:nvPr>
            <p:ph type="sldNum" idx="42"/>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de-DE" sz="1200" b="0" strike="noStrike" spc="-1">
                <a:solidFill>
                  <a:srgbClr val="000000"/>
                </a:solidFill>
                <a:latin typeface="Calibri"/>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F00C4C7-9C77-4389-AE6F-35D6DA3AD5A3}" type="slidenum">
              <a:rPr kumimoji="0" lang="de-DE" sz="1200" b="0" i="0" u="none" strike="noStrike" kern="1200" cap="none" spc="-1" normalizeH="0" baseline="0" noProof="0">
                <a:ln>
                  <a:noFill/>
                </a:ln>
                <a:solidFill>
                  <a:srgbClr val="000000"/>
                </a:solidFill>
                <a:effectLst/>
                <a:uLnTx/>
                <a:uFillTx/>
                <a:latin typeface="Calibri"/>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1" normalizeH="0" baseline="0" noProof="0">
              <a:ln>
                <a:noFill/>
              </a:ln>
              <a:solidFill>
                <a:srgbClr val="000000"/>
              </a:solidFill>
              <a:effectLst/>
              <a:uLnTx/>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PlaceHolder 1"/>
          <p:cNvSpPr>
            <a:spLocks noGrp="1" noRot="1" noChangeAspect="1"/>
          </p:cNvSpPr>
          <p:nvPr>
            <p:ph type="sldImg"/>
          </p:nvPr>
        </p:nvSpPr>
        <p:spPr>
          <a:xfrm>
            <a:off x="0" y="812800"/>
            <a:ext cx="0" cy="0"/>
          </a:xfrm>
          <a:prstGeom prst="rect">
            <a:avLst/>
          </a:prstGeom>
          <a:ln w="0">
            <a:noFill/>
          </a:ln>
        </p:spPr>
      </p:sp>
      <p:sp>
        <p:nvSpPr>
          <p:cNvPr id="525" name="PlaceHolder 2"/>
          <p:cNvSpPr>
            <a:spLocks noGrp="1"/>
          </p:cNvSpPr>
          <p:nvPr>
            <p:ph type="body"/>
          </p:nvPr>
        </p:nvSpPr>
        <p:spPr>
          <a:xfrm>
            <a:off x="756000" y="5078520"/>
            <a:ext cx="6046920" cy="4810320"/>
          </a:xfrm>
          <a:prstGeom prst="rect">
            <a:avLst/>
          </a:prstGeom>
          <a:noFill/>
          <a:ln w="0">
            <a:noFill/>
          </a:ln>
        </p:spPr>
        <p:txBody>
          <a:bodyPr lIns="0" tIns="0" rIns="0" bIns="0" anchor="t">
            <a:noAutofit/>
          </a:bodyPr>
          <a:lstStyle/>
          <a:p>
            <a:pPr marL="216000" indent="0">
              <a:lnSpc>
                <a:spcPct val="100000"/>
              </a:lnSpc>
              <a:buNone/>
              <a:tabLst>
                <a:tab pos="0" algn="l"/>
              </a:tabLst>
            </a:pPr>
            <a:r>
              <a:rPr lang="de-DE" sz="2000" b="0" u="none" strike="noStrike" dirty="0">
                <a:solidFill>
                  <a:srgbClr val="000000"/>
                </a:solidFill>
                <a:effectLst/>
                <a:uFillTx/>
                <a:latin typeface="Calibri"/>
              </a:rPr>
              <a:t>… den Einsatz dafür entsprechend planen</a:t>
            </a:r>
            <a:endParaRPr lang="en-US" sz="2000" b="0" u="none" strike="noStrike" dirty="0">
              <a:solidFill>
                <a:srgbClr val="000000"/>
              </a:solidFill>
              <a:effectLst/>
              <a:uFillTx/>
              <a:latin typeface="Calibri"/>
            </a:endParaRPr>
          </a:p>
        </p:txBody>
      </p:sp>
      <p:sp>
        <p:nvSpPr>
          <p:cNvPr id="526" name="PlaceHolder 3"/>
          <p:cNvSpPr>
            <a:spLocks noGrp="1"/>
          </p:cNvSpPr>
          <p:nvPr>
            <p:ph type="sldNum" idx="43"/>
          </p:nvPr>
        </p:nvSpPr>
        <p:spPr>
          <a:xfrm>
            <a:off x="4278960" y="10157400"/>
            <a:ext cx="3279960" cy="533520"/>
          </a:xfrm>
          <a:prstGeom prst="rect">
            <a:avLst/>
          </a:prstGeom>
          <a:noFill/>
          <a:ln w="0">
            <a:noFill/>
          </a:ln>
        </p:spPr>
        <p:txBody>
          <a:bodyPr lIns="0" tIns="0" rIns="0" bIns="0" anchor="b">
            <a:noAutofit/>
          </a:bodyPr>
          <a:lstStyle>
            <a:lvl1pPr indent="0" algn="r" defTabSz="914400">
              <a:lnSpc>
                <a:spcPct val="100000"/>
              </a:lnSpc>
              <a:buNone/>
              <a:tabLst>
                <a:tab pos="0" algn="l"/>
              </a:tabLst>
              <a:defRPr lang="de-DE" sz="1400" b="0" u="none" strike="noStrike">
                <a:solidFill>
                  <a:srgbClr val="000000"/>
                </a:solidFill>
                <a:effectLst/>
                <a:uFillTx/>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965251E0-2CF9-4127-8494-AB4457CBCF1F}" type="slidenum">
              <a:rPr kumimoji="0" lang="de-DE" sz="1400" b="0" i="0" u="none" strike="noStrike" kern="1200" cap="none" spc="0" normalizeH="0" baseline="0" noProof="0">
                <a:ln>
                  <a:noFill/>
                </a:ln>
                <a:solidFill>
                  <a:srgbClr val="000000"/>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3</a:t>
            </a:fld>
            <a:endParaRPr kumimoji="0" lang="en-US" sz="14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0FFA0-8F32-43A5-CE23-AC7961CDF016}"/>
            </a:ext>
          </a:extLst>
        </p:cNvPr>
        <p:cNvGrpSpPr/>
        <p:nvPr/>
      </p:nvGrpSpPr>
      <p:grpSpPr>
        <a:xfrm>
          <a:off x="0" y="0"/>
          <a:ext cx="0" cy="0"/>
          <a:chOff x="0" y="0"/>
          <a:chExt cx="0" cy="0"/>
        </a:xfrm>
      </p:grpSpPr>
      <p:sp>
        <p:nvSpPr>
          <p:cNvPr id="281" name="PlaceHolder 1">
            <a:extLst>
              <a:ext uri="{FF2B5EF4-FFF2-40B4-BE49-F238E27FC236}">
                <a16:creationId xmlns:a16="http://schemas.microsoft.com/office/drawing/2014/main" id="{946FF074-5982-8A8A-FFD9-B3B248B51208}"/>
              </a:ext>
            </a:extLst>
          </p:cNvPr>
          <p:cNvSpPr>
            <a:spLocks noGrp="1" noRot="1" noChangeAspect="1"/>
          </p:cNvSpPr>
          <p:nvPr>
            <p:ph type="sldImg"/>
          </p:nvPr>
        </p:nvSpPr>
        <p:spPr>
          <a:xfrm>
            <a:off x="685800" y="1143000"/>
            <a:ext cx="5486400" cy="3086100"/>
          </a:xfrm>
          <a:prstGeom prst="rect">
            <a:avLst/>
          </a:prstGeom>
          <a:ln w="0">
            <a:noFill/>
          </a:ln>
        </p:spPr>
      </p:sp>
      <p:sp>
        <p:nvSpPr>
          <p:cNvPr id="282" name="PlaceHolder 2">
            <a:extLst>
              <a:ext uri="{FF2B5EF4-FFF2-40B4-BE49-F238E27FC236}">
                <a16:creationId xmlns:a16="http://schemas.microsoft.com/office/drawing/2014/main" id="{E23C4133-C7F0-B4D9-EB5B-580C75254F98}"/>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kumimoji="0" lang="de-DE" sz="2000" b="0" i="0" u="none" strike="noStrike" kern="1200" cap="none" spc="-1" normalizeH="0" baseline="0" noProof="0" dirty="0">
                <a:ln>
                  <a:noFill/>
                </a:ln>
                <a:solidFill>
                  <a:srgbClr val="000000"/>
                </a:solidFill>
                <a:effectLst/>
                <a:uLnTx/>
                <a:uFillTx/>
                <a:latin typeface="MinionPro-Regular"/>
                <a:ea typeface="Arial"/>
                <a:cs typeface="Arial"/>
              </a:rPr>
              <a:t>(z.B. Klieme/</a:t>
            </a:r>
            <a:r>
              <a:rPr kumimoji="0" lang="de-DE" sz="2000" b="0" i="0" u="none" strike="noStrike" kern="1200" cap="none" spc="-1" normalizeH="0" baseline="0" noProof="0" dirty="0" err="1">
                <a:ln>
                  <a:noFill/>
                </a:ln>
                <a:solidFill>
                  <a:srgbClr val="000000"/>
                </a:solidFill>
                <a:effectLst/>
                <a:uLnTx/>
                <a:uFillTx/>
                <a:latin typeface="MinionPro-Regular"/>
                <a:ea typeface="Arial"/>
                <a:cs typeface="Arial"/>
              </a:rPr>
              <a:t>Maichle</a:t>
            </a:r>
            <a:r>
              <a:rPr kumimoji="0" lang="de-DE" sz="2000" b="0" i="0" u="none" strike="noStrike" kern="1200" cap="none" spc="-1" normalizeH="0" baseline="0" noProof="0" dirty="0">
                <a:ln>
                  <a:noFill/>
                </a:ln>
                <a:solidFill>
                  <a:srgbClr val="000000"/>
                </a:solidFill>
                <a:effectLst/>
                <a:uLnTx/>
                <a:uFillTx/>
                <a:latin typeface="MinionPro-Regular"/>
                <a:ea typeface="Arial"/>
                <a:cs typeface="Arial"/>
              </a:rPr>
              <a:t> 1991)</a:t>
            </a:r>
            <a:endParaRPr lang="de-DE" sz="2000" b="0" strike="noStrike" spc="-1" dirty="0">
              <a:solidFill>
                <a:srgbClr val="000000"/>
              </a:solidFill>
              <a:latin typeface="Calibri"/>
            </a:endParaRPr>
          </a:p>
        </p:txBody>
      </p:sp>
      <p:sp>
        <p:nvSpPr>
          <p:cNvPr id="283" name="PlaceHolder 3">
            <a:extLst>
              <a:ext uri="{FF2B5EF4-FFF2-40B4-BE49-F238E27FC236}">
                <a16:creationId xmlns:a16="http://schemas.microsoft.com/office/drawing/2014/main" id="{CDE7F58A-B0AF-6076-CC09-D4828D75B8F6}"/>
              </a:ext>
            </a:extLst>
          </p:cNvPr>
          <p:cNvSpPr>
            <a:spLocks noGrp="1"/>
          </p:cNvSpPr>
          <p:nvPr>
            <p:ph type="sldNum" idx="43"/>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de-DE" sz="1200" b="0" strike="noStrike" spc="-1">
                <a:solidFill>
                  <a:srgbClr val="000000"/>
                </a:solidFill>
                <a:latin typeface="Calibri"/>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F38B054-856E-4379-BD97-6C5A0C3A61F7}" type="slidenum">
              <a:rPr kumimoji="0" lang="de-DE" sz="1200" b="0" i="0" u="none" strike="noStrike" kern="1200" cap="none" spc="-1" normalizeH="0" baseline="0" noProof="0">
                <a:ln>
                  <a:noFill/>
                </a:ln>
                <a:solidFill>
                  <a:srgbClr val="000000"/>
                </a:solidFill>
                <a:effectLst/>
                <a:uLnTx/>
                <a:uFillTx/>
                <a:latin typeface="Calibri"/>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1" normalizeH="0" baseline="0" noProof="0">
              <a:ln>
                <a:noFill/>
              </a:ln>
              <a:solidFill>
                <a:srgbClr val="000000"/>
              </a:solidFill>
              <a:effectLst/>
              <a:uLnTx/>
              <a:uFillTx/>
              <a:latin typeface="Calibri"/>
            </a:endParaRPr>
          </a:p>
        </p:txBody>
      </p:sp>
    </p:spTree>
    <p:extLst>
      <p:ext uri="{BB962C8B-B14F-4D97-AF65-F5344CB8AC3E}">
        <p14:creationId xmlns:p14="http://schemas.microsoft.com/office/powerpoint/2010/main" val="1402185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23762-8B3B-B9DE-59F7-95B1DF8B686C}"/>
            </a:ext>
          </a:extLst>
        </p:cNvPr>
        <p:cNvGrpSpPr/>
        <p:nvPr/>
      </p:nvGrpSpPr>
      <p:grpSpPr>
        <a:xfrm>
          <a:off x="0" y="0"/>
          <a:ext cx="0" cy="0"/>
          <a:chOff x="0" y="0"/>
          <a:chExt cx="0" cy="0"/>
        </a:xfrm>
      </p:grpSpPr>
      <p:sp>
        <p:nvSpPr>
          <p:cNvPr id="284" name="PlaceHolder 1">
            <a:extLst>
              <a:ext uri="{FF2B5EF4-FFF2-40B4-BE49-F238E27FC236}">
                <a16:creationId xmlns:a16="http://schemas.microsoft.com/office/drawing/2014/main" id="{A7A28586-5DC5-CA41-F1F2-3CC6E81E16EF}"/>
              </a:ext>
            </a:extLst>
          </p:cNvPr>
          <p:cNvSpPr>
            <a:spLocks noGrp="1" noRot="1" noChangeAspect="1"/>
          </p:cNvSpPr>
          <p:nvPr>
            <p:ph type="sldImg"/>
          </p:nvPr>
        </p:nvSpPr>
        <p:spPr>
          <a:xfrm>
            <a:off x="685800" y="1143000"/>
            <a:ext cx="5486400" cy="3086100"/>
          </a:xfrm>
          <a:prstGeom prst="rect">
            <a:avLst/>
          </a:prstGeom>
          <a:ln w="0">
            <a:noFill/>
          </a:ln>
        </p:spPr>
      </p:sp>
      <p:sp>
        <p:nvSpPr>
          <p:cNvPr id="285" name="PlaceHolder 2">
            <a:extLst>
              <a:ext uri="{FF2B5EF4-FFF2-40B4-BE49-F238E27FC236}">
                <a16:creationId xmlns:a16="http://schemas.microsoft.com/office/drawing/2014/main" id="{B1BDA847-2EC4-0810-0AEC-A0F65CBCD1DD}"/>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286" name="PlaceHolder 3">
            <a:extLst>
              <a:ext uri="{FF2B5EF4-FFF2-40B4-BE49-F238E27FC236}">
                <a16:creationId xmlns:a16="http://schemas.microsoft.com/office/drawing/2014/main" id="{8C87D7F6-48E1-037F-F455-94624880E649}"/>
              </a:ext>
            </a:extLst>
          </p:cNvPr>
          <p:cNvSpPr>
            <a:spLocks noGrp="1"/>
          </p:cNvSpPr>
          <p:nvPr>
            <p:ph type="sldNum" idx="44"/>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de-DE" sz="1200" b="0" strike="noStrike" spc="-1">
                <a:solidFill>
                  <a:srgbClr val="000000"/>
                </a:solidFill>
                <a:latin typeface="Calibri"/>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BEF8D5F-412B-47C3-9F1E-5C0DA0BAC7FA}" type="slidenum">
              <a:rPr kumimoji="0" lang="de-DE" sz="1200" b="0" i="0" u="none" strike="noStrike" kern="1200" cap="none" spc="-1" normalizeH="0" baseline="0" noProof="0">
                <a:ln>
                  <a:noFill/>
                </a:ln>
                <a:solidFill>
                  <a:srgbClr val="000000"/>
                </a:solidFill>
                <a:effectLst/>
                <a:uLnTx/>
                <a:uFillTx/>
                <a:latin typeface="Calibri"/>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1" normalizeH="0" baseline="0" noProof="0">
              <a:ln>
                <a:noFill/>
              </a:ln>
              <a:solidFill>
                <a:srgbClr val="000000"/>
              </a:solidFill>
              <a:effectLst/>
              <a:uLnTx/>
              <a:uFillTx/>
              <a:latin typeface="Calibri"/>
            </a:endParaRPr>
          </a:p>
        </p:txBody>
      </p:sp>
    </p:spTree>
    <p:extLst>
      <p:ext uri="{BB962C8B-B14F-4D97-AF65-F5344CB8AC3E}">
        <p14:creationId xmlns:p14="http://schemas.microsoft.com/office/powerpoint/2010/main" val="2754618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E7F5E-DA13-7E8C-727D-08B22CF2BCF7}"/>
            </a:ext>
          </a:extLst>
        </p:cNvPr>
        <p:cNvGrpSpPr/>
        <p:nvPr/>
      </p:nvGrpSpPr>
      <p:grpSpPr>
        <a:xfrm>
          <a:off x="0" y="0"/>
          <a:ext cx="0" cy="0"/>
          <a:chOff x="0" y="0"/>
          <a:chExt cx="0" cy="0"/>
        </a:xfrm>
      </p:grpSpPr>
      <p:sp>
        <p:nvSpPr>
          <p:cNvPr id="290" name="PlaceHolder 1">
            <a:extLst>
              <a:ext uri="{FF2B5EF4-FFF2-40B4-BE49-F238E27FC236}">
                <a16:creationId xmlns:a16="http://schemas.microsoft.com/office/drawing/2014/main" id="{F9F542C1-69DE-FDE3-49EB-3F90C557A293}"/>
              </a:ext>
            </a:extLst>
          </p:cNvPr>
          <p:cNvSpPr>
            <a:spLocks noGrp="1" noRot="1" noChangeAspect="1"/>
          </p:cNvSpPr>
          <p:nvPr>
            <p:ph type="sldImg"/>
          </p:nvPr>
        </p:nvSpPr>
        <p:spPr>
          <a:xfrm>
            <a:off x="685800" y="1143000"/>
            <a:ext cx="5486400" cy="3086100"/>
          </a:xfrm>
          <a:prstGeom prst="rect">
            <a:avLst/>
          </a:prstGeom>
          <a:ln w="0">
            <a:noFill/>
          </a:ln>
        </p:spPr>
      </p:sp>
      <p:sp>
        <p:nvSpPr>
          <p:cNvPr id="291" name="PlaceHolder 2">
            <a:extLst>
              <a:ext uri="{FF2B5EF4-FFF2-40B4-BE49-F238E27FC236}">
                <a16:creationId xmlns:a16="http://schemas.microsoft.com/office/drawing/2014/main" id="{DD330D79-8CAD-37A4-E8D6-8AC918AAFAFF}"/>
              </a:ext>
            </a:extLst>
          </p:cNvPr>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r>
              <a:rPr lang="de-DE" sz="1800" b="0" strike="noStrike" spc="-1" dirty="0">
                <a:solidFill>
                  <a:srgbClr val="000000"/>
                </a:solidFill>
                <a:latin typeface="Calibri"/>
              </a:rPr>
              <a:t>Multidimensionalität – Spezifik</a:t>
            </a:r>
          </a:p>
          <a:p>
            <a:pPr marL="216000" indent="-216000">
              <a:buNone/>
            </a:pPr>
            <a:endParaRPr lang="de-DE" sz="1800" b="0" strike="noStrike" spc="-1" dirty="0">
              <a:solidFill>
                <a:srgbClr val="000000"/>
              </a:solidFill>
              <a:latin typeface="Calibri"/>
            </a:endParaRPr>
          </a:p>
          <a:p>
            <a:pPr marL="216000" indent="-216000">
              <a:buNone/>
            </a:pPr>
            <a:r>
              <a:rPr lang="en-US" sz="1200" kern="1200">
                <a:solidFill>
                  <a:schemeClr val="tx1"/>
                </a:solidFill>
                <a:effectLst/>
                <a:latin typeface="+mn-lt"/>
                <a:ea typeface="+mn-ea"/>
                <a:cs typeface="+mn-cs"/>
              </a:rPr>
              <a:t>Benjamin Graham: “In the short run, the market is a voting machine, but in the long run, it is a weighing machine.”</a:t>
            </a:r>
            <a:endParaRPr lang="de-DE" sz="1800" b="0" strike="noStrike" spc="-1" dirty="0">
              <a:solidFill>
                <a:srgbClr val="000000"/>
              </a:solidFill>
              <a:latin typeface="Calibri"/>
            </a:endParaRPr>
          </a:p>
        </p:txBody>
      </p:sp>
      <p:sp>
        <p:nvSpPr>
          <p:cNvPr id="292" name="PlaceHolder 3">
            <a:extLst>
              <a:ext uri="{FF2B5EF4-FFF2-40B4-BE49-F238E27FC236}">
                <a16:creationId xmlns:a16="http://schemas.microsoft.com/office/drawing/2014/main" id="{0A9A1ADA-370A-E72D-A8D1-6B1AC0931020}"/>
              </a:ext>
            </a:extLst>
          </p:cNvPr>
          <p:cNvSpPr>
            <a:spLocks noGrp="1"/>
          </p:cNvSpPr>
          <p:nvPr>
            <p:ph type="sldNum" idx="46"/>
          </p:nvPr>
        </p:nvSpPr>
        <p:spPr>
          <a:xfrm>
            <a:off x="3884760" y="8685360"/>
            <a:ext cx="2971440" cy="458280"/>
          </a:xfrm>
          <a:prstGeom prst="rect">
            <a:avLst/>
          </a:prstGeom>
          <a:noFill/>
          <a:ln w="0">
            <a:noFill/>
          </a:ln>
        </p:spPr>
        <p:txBody>
          <a:bodyPr lIns="91440" tIns="45720" rIns="91440" bIns="45720" anchor="b">
            <a:noAutofit/>
          </a:bodyPr>
          <a:lstStyle>
            <a:lvl1pPr indent="0" algn="r" defTabSz="457200">
              <a:lnSpc>
                <a:spcPct val="100000"/>
              </a:lnSpc>
              <a:buNone/>
              <a:defRPr lang="de-DE" sz="1200" b="0" strike="noStrike" spc="-1">
                <a:solidFill>
                  <a:srgbClr val="000000"/>
                </a:solidFill>
                <a:latin typeface="Calibri"/>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50EEFA0-3B06-4EB8-AF37-EE72AC6838CC}" type="slidenum">
              <a:rPr kumimoji="0" lang="de-DE" sz="1200" b="0" i="0" u="none" strike="noStrike" kern="1200" cap="none" spc="-1" normalizeH="0" baseline="0" noProof="0">
                <a:ln>
                  <a:noFill/>
                </a:ln>
                <a:solidFill>
                  <a:srgbClr val="000000"/>
                </a:solidFill>
                <a:effectLst/>
                <a:uLnTx/>
                <a:uFillTx/>
                <a:latin typeface="Calibri"/>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1" normalizeH="0" baseline="0" noProof="0">
              <a:ln>
                <a:noFill/>
              </a:ln>
              <a:solidFill>
                <a:srgbClr val="000000"/>
              </a:solidFill>
              <a:effectLst/>
              <a:uLnTx/>
              <a:uFillTx/>
              <a:latin typeface="Calibri"/>
            </a:endParaRPr>
          </a:p>
        </p:txBody>
      </p:sp>
    </p:spTree>
    <p:extLst>
      <p:ext uri="{BB962C8B-B14F-4D97-AF65-F5344CB8AC3E}">
        <p14:creationId xmlns:p14="http://schemas.microsoft.com/office/powerpoint/2010/main" val="1990663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PlaceHolder 1"/>
          <p:cNvSpPr>
            <a:spLocks noGrp="1" noRot="1" noChangeAspect="1"/>
          </p:cNvSpPr>
          <p:nvPr>
            <p:ph type="sldImg"/>
          </p:nvPr>
        </p:nvSpPr>
        <p:spPr>
          <a:xfrm>
            <a:off x="0" y="812800"/>
            <a:ext cx="0" cy="0"/>
          </a:xfrm>
          <a:prstGeom prst="rect">
            <a:avLst/>
          </a:prstGeom>
          <a:ln w="0">
            <a:noFill/>
          </a:ln>
        </p:spPr>
      </p:sp>
      <p:sp>
        <p:nvSpPr>
          <p:cNvPr id="582" name="PlaceHolder 2"/>
          <p:cNvSpPr>
            <a:spLocks noGrp="1"/>
          </p:cNvSpPr>
          <p:nvPr>
            <p:ph type="body"/>
          </p:nvPr>
        </p:nvSpPr>
        <p:spPr>
          <a:xfrm>
            <a:off x="756000" y="5078520"/>
            <a:ext cx="6046200" cy="4809600"/>
          </a:xfrm>
          <a:prstGeom prst="rect">
            <a:avLst/>
          </a:prstGeom>
          <a:noFill/>
          <a:ln w="0">
            <a:noFill/>
          </a:ln>
        </p:spPr>
        <p:txBody>
          <a:bodyPr lIns="0" tIns="0" rIns="0" bIns="0" anchor="t">
            <a:noAutofit/>
          </a:bodyPr>
          <a:lstStyle/>
          <a:p>
            <a:pPr marL="216000" indent="0" defTabSz="914400">
              <a:lnSpc>
                <a:spcPct val="100000"/>
              </a:lnSpc>
              <a:buNone/>
              <a:tabLst>
                <a:tab pos="0" algn="l"/>
              </a:tabLst>
            </a:pPr>
            <a:endParaRPr lang="en-US" sz="1200" b="0" u="none" strike="noStrike" dirty="0">
              <a:solidFill>
                <a:srgbClr val="000000"/>
              </a:solidFill>
              <a:effectLst/>
              <a:uFillTx/>
              <a:latin typeface="Calibri"/>
            </a:endParaRPr>
          </a:p>
        </p:txBody>
      </p:sp>
      <p:sp>
        <p:nvSpPr>
          <p:cNvPr id="583" name="PlaceHolder 3"/>
          <p:cNvSpPr>
            <a:spLocks noGrp="1"/>
          </p:cNvSpPr>
          <p:nvPr>
            <p:ph type="sldNum" idx="62"/>
          </p:nvPr>
        </p:nvSpPr>
        <p:spPr>
          <a:xfrm>
            <a:off x="4278960" y="10157400"/>
            <a:ext cx="3279240" cy="532800"/>
          </a:xfrm>
          <a:prstGeom prst="rect">
            <a:avLst/>
          </a:prstGeom>
          <a:noFill/>
          <a:ln w="0">
            <a:noFill/>
          </a:ln>
        </p:spPr>
        <p:txBody>
          <a:bodyPr lIns="0" tIns="0" rIns="0" bIns="0" anchor="b">
            <a:noAutofit/>
          </a:bodyPr>
          <a:lstStyle>
            <a:lvl1pPr indent="0" algn="r" defTabSz="914400">
              <a:lnSpc>
                <a:spcPct val="100000"/>
              </a:lnSpc>
              <a:buNone/>
              <a:tabLst>
                <a:tab pos="0" algn="l"/>
              </a:tabLst>
              <a:defRPr lang="de-DE" sz="1400" b="0" u="none" strike="noStrike">
                <a:solidFill>
                  <a:srgbClr val="000000"/>
                </a:solidFill>
                <a:effectLst/>
                <a:uFillTx/>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A2B9B548-595F-4990-B7AF-9DCA917FB77D}" type="slidenum">
              <a:rPr kumimoji="0" lang="de-DE" sz="1400" b="0" i="0" u="none" strike="noStrike" kern="1200" cap="none" spc="0" normalizeH="0" baseline="0" noProof="0">
                <a:ln>
                  <a:noFill/>
                </a:ln>
                <a:solidFill>
                  <a:srgbClr val="000000"/>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30</a:t>
            </a:fld>
            <a:endParaRPr kumimoji="0" lang="en-US" sz="14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PlaceHolder 1"/>
          <p:cNvSpPr>
            <a:spLocks noGrp="1" noRot="1" noChangeAspect="1"/>
          </p:cNvSpPr>
          <p:nvPr>
            <p:ph type="sldImg"/>
          </p:nvPr>
        </p:nvSpPr>
        <p:spPr>
          <a:xfrm>
            <a:off x="573088" y="1336675"/>
            <a:ext cx="6411912" cy="3606800"/>
          </a:xfrm>
          <a:prstGeom prst="rect">
            <a:avLst/>
          </a:prstGeom>
          <a:ln w="0">
            <a:noFill/>
          </a:ln>
        </p:spPr>
      </p:sp>
      <p:sp>
        <p:nvSpPr>
          <p:cNvPr id="585" name="PlaceHolder 2"/>
          <p:cNvSpPr>
            <a:spLocks noGrp="1"/>
          </p:cNvSpPr>
          <p:nvPr>
            <p:ph type="body"/>
          </p:nvPr>
        </p:nvSpPr>
        <p:spPr>
          <a:xfrm>
            <a:off x="755640" y="5145120"/>
            <a:ext cx="6047280" cy="420912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86" name="PlaceHolder 3"/>
          <p:cNvSpPr>
            <a:spLocks noGrp="1"/>
          </p:cNvSpPr>
          <p:nvPr>
            <p:ph type="sldNum" idx="63"/>
          </p:nvPr>
        </p:nvSpPr>
        <p:spPr>
          <a:xfrm>
            <a:off x="4281480" y="10155240"/>
            <a:ext cx="3275640" cy="535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400" b="0" u="none" strike="noStrike">
                <a:solidFill>
                  <a:srgbClr val="000000"/>
                </a:solidFill>
                <a:effectLst/>
                <a:uFillTx/>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9550BEA2-805E-43A1-8F0A-E33ACE8620C9}" type="slidenum">
              <a:rPr kumimoji="0" lang="de-DE" sz="1400" b="0" i="0" u="none" strike="noStrike" kern="1200" cap="none" spc="0" normalizeH="0" baseline="0" noProof="0">
                <a:ln>
                  <a:noFill/>
                </a:ln>
                <a:solidFill>
                  <a:srgbClr val="000000"/>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37</a:t>
            </a:fld>
            <a:endParaRPr kumimoji="0" lang="en-US" sz="14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PlaceHolder 1"/>
          <p:cNvSpPr>
            <a:spLocks noGrp="1" noRot="1" noChangeAspect="1"/>
          </p:cNvSpPr>
          <p:nvPr>
            <p:ph type="sldImg"/>
          </p:nvPr>
        </p:nvSpPr>
        <p:spPr>
          <a:xfrm>
            <a:off x="0" y="812880"/>
            <a:ext cx="0" cy="0"/>
          </a:xfrm>
          <a:prstGeom prst="rect">
            <a:avLst/>
          </a:prstGeom>
          <a:ln w="0">
            <a:noFill/>
          </a:ln>
        </p:spPr>
      </p:sp>
      <p:sp>
        <p:nvSpPr>
          <p:cNvPr id="588" name="PlaceHolder 2"/>
          <p:cNvSpPr>
            <a:spLocks noGrp="1"/>
          </p:cNvSpPr>
          <p:nvPr>
            <p:ph type="body"/>
          </p:nvPr>
        </p:nvSpPr>
        <p:spPr>
          <a:xfrm>
            <a:off x="755640" y="5145120"/>
            <a:ext cx="6047280" cy="420912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89" name="PlaceHolder 3"/>
          <p:cNvSpPr>
            <a:spLocks noGrp="1"/>
          </p:cNvSpPr>
          <p:nvPr>
            <p:ph type="sldNum" idx="64"/>
          </p:nvPr>
        </p:nvSpPr>
        <p:spPr>
          <a:xfrm>
            <a:off x="4281480" y="10155240"/>
            <a:ext cx="3275640" cy="535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Aptos"/>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98369557-3EBD-4AE9-9F23-9BC2E6A2BD81}" type="slidenum">
              <a:rPr kumimoji="0" lang="de-DE" sz="1200" b="0" i="0" u="none" strike="noStrike" kern="1200" cap="none" spc="0" normalizeH="0" baseline="0" noProof="0">
                <a:ln>
                  <a:noFill/>
                </a:ln>
                <a:solidFill>
                  <a:srgbClr val="000000"/>
                </a:solidFill>
                <a:effectLst/>
                <a:uLnTx/>
                <a:uFillTx/>
                <a:latin typeface="Aptos"/>
                <a:ea typeface="+mn-e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38</a:t>
            </a:fld>
            <a:endParaRPr kumimoji="0" lang="en-US" sz="12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PlaceHolder 1"/>
          <p:cNvSpPr>
            <a:spLocks noGrp="1" noRot="1" noChangeAspect="1"/>
          </p:cNvSpPr>
          <p:nvPr>
            <p:ph type="sldImg"/>
          </p:nvPr>
        </p:nvSpPr>
        <p:spPr>
          <a:xfrm>
            <a:off x="0" y="812880"/>
            <a:ext cx="0" cy="0"/>
          </a:xfrm>
          <a:prstGeom prst="rect">
            <a:avLst/>
          </a:prstGeom>
          <a:ln w="0">
            <a:noFill/>
          </a:ln>
        </p:spPr>
      </p:sp>
      <p:sp>
        <p:nvSpPr>
          <p:cNvPr id="591" name="PlaceHolder 2"/>
          <p:cNvSpPr>
            <a:spLocks noGrp="1"/>
          </p:cNvSpPr>
          <p:nvPr>
            <p:ph type="body"/>
          </p:nvPr>
        </p:nvSpPr>
        <p:spPr>
          <a:xfrm>
            <a:off x="755640" y="5145120"/>
            <a:ext cx="6047280" cy="420912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92" name="PlaceHolder 3"/>
          <p:cNvSpPr>
            <a:spLocks noGrp="1"/>
          </p:cNvSpPr>
          <p:nvPr>
            <p:ph type="sldNum" idx="65"/>
          </p:nvPr>
        </p:nvSpPr>
        <p:spPr>
          <a:xfrm>
            <a:off x="4281480" y="10155240"/>
            <a:ext cx="3275640" cy="535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Aptos"/>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CB6716BE-479A-4DC1-ABA0-673CAE7BB7FC}" type="slidenum">
              <a:rPr kumimoji="0" lang="de-DE" sz="1200" b="0" i="0" u="none" strike="noStrike" kern="1200" cap="none" spc="0" normalizeH="0" baseline="0" noProof="0">
                <a:ln>
                  <a:noFill/>
                </a:ln>
                <a:solidFill>
                  <a:srgbClr val="000000"/>
                </a:solidFill>
                <a:effectLst/>
                <a:uLnTx/>
                <a:uFillTx/>
                <a:latin typeface="Aptos"/>
                <a:ea typeface="+mn-e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39</a:t>
            </a:fld>
            <a:endParaRPr kumimoji="0" lang="en-US" sz="12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PlaceHolder 1"/>
          <p:cNvSpPr>
            <a:spLocks noGrp="1" noRot="1" noChangeAspect="1"/>
          </p:cNvSpPr>
          <p:nvPr>
            <p:ph type="sldImg"/>
          </p:nvPr>
        </p:nvSpPr>
        <p:spPr>
          <a:xfrm>
            <a:off x="0" y="812800"/>
            <a:ext cx="0" cy="0"/>
          </a:xfrm>
          <a:prstGeom prst="rect">
            <a:avLst/>
          </a:prstGeom>
          <a:ln w="0">
            <a:noFill/>
          </a:ln>
        </p:spPr>
      </p:sp>
      <p:sp>
        <p:nvSpPr>
          <p:cNvPr id="594" name="PlaceHolder 2"/>
          <p:cNvSpPr>
            <a:spLocks noGrp="1"/>
          </p:cNvSpPr>
          <p:nvPr>
            <p:ph type="body"/>
          </p:nvPr>
        </p:nvSpPr>
        <p:spPr>
          <a:xfrm>
            <a:off x="755640" y="5145120"/>
            <a:ext cx="6047280" cy="420912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de-DE" sz="2000" b="0" u="none" strike="noStrike">
                <a:solidFill>
                  <a:srgbClr val="000000"/>
                </a:solidFill>
                <a:effectLst/>
                <a:uFillTx/>
                <a:latin typeface="Calibri"/>
              </a:rPr>
              <a:t>ER decket systemische Aspekte dadurch ab, dass 1. Figuren diese erklären und 2. diese in den Rästeln abgebildet sind.</a:t>
            </a:r>
            <a:endParaRPr lang="en-US" sz="2000" b="0" u="none" strike="noStrike">
              <a:solidFill>
                <a:srgbClr val="000000"/>
              </a:solidFill>
              <a:effectLst/>
              <a:uFillTx/>
              <a:latin typeface="Calibri"/>
            </a:endParaRPr>
          </a:p>
          <a:p>
            <a:pPr marL="216000" indent="0">
              <a:lnSpc>
                <a:spcPct val="100000"/>
              </a:lnSpc>
              <a:buNone/>
              <a:tabLst>
                <a:tab pos="0" algn="l"/>
              </a:tabLst>
            </a:pPr>
            <a:endParaRPr lang="en-US" sz="2000" b="0" u="none" strike="noStrike">
              <a:solidFill>
                <a:srgbClr val="000000"/>
              </a:solidFill>
              <a:effectLst/>
              <a:uFillTx/>
              <a:latin typeface="Calibri"/>
            </a:endParaRPr>
          </a:p>
          <a:p>
            <a:pPr marL="216000" indent="0">
              <a:lnSpc>
                <a:spcPct val="100000"/>
              </a:lnSpc>
              <a:buNone/>
              <a:tabLst>
                <a:tab pos="0" algn="l"/>
              </a:tabLst>
            </a:pPr>
            <a:r>
              <a:rPr lang="de-DE" sz="2000" b="0" u="none" strike="noStrike">
                <a:solidFill>
                  <a:srgbClr val="000000"/>
                </a:solidFill>
                <a:effectLst/>
                <a:uFillTx/>
                <a:latin typeface="Calibri"/>
              </a:rPr>
              <a:t>Bild 2:</a:t>
            </a:r>
            <a:br>
              <a:rPr sz="2000"/>
            </a:br>
            <a:r>
              <a:rPr lang="de-DE" sz="2000" b="0" u="none" strike="noStrike">
                <a:solidFill>
                  <a:srgbClr val="000000"/>
                </a:solidFill>
                <a:effectLst/>
                <a:uFillTx/>
                <a:latin typeface="Calibri"/>
              </a:rPr>
              <a:t>Man klickt auf die Pfeile. Diese werden grün oder rot. Erwischt man zu viele rote Pfeile geht es zurürck auf „Anfang“ und alle werden wieder schwarz. Die Grünen Pfeile ergeben eine Zahl</a:t>
            </a:r>
            <a:br>
              <a:rPr sz="2000"/>
            </a:br>
            <a:r>
              <a:rPr lang="de-DE" sz="2000" b="0" u="none" strike="noStrike">
                <a:solidFill>
                  <a:srgbClr val="000000"/>
                </a:solidFill>
                <a:effectLst/>
                <a:uFillTx/>
                <a:latin typeface="Calibri"/>
              </a:rPr>
              <a:t> Beispiel für systemische Zusammenhänge die im Rätsel abgebildet  werden </a:t>
            </a:r>
            <a:br>
              <a:rPr sz="2000"/>
            </a:br>
            <a:r>
              <a:rPr lang="de-DE" sz="2000" b="0" u="none" strike="noStrike">
                <a:solidFill>
                  <a:srgbClr val="000000"/>
                </a:solidFill>
                <a:effectLst/>
                <a:uFillTx/>
                <a:latin typeface="Calibri"/>
              </a:rPr>
              <a:t>Z.B. Wirtschaftsakteure müssen mit höheren Zinssätzen für Kredite rechnen.   Führt dazu dass Unternehmen ggf Investitionen reduzieren werden… und infolgedessen die Gesamtnachfrage sinkt.</a:t>
            </a:r>
            <a:endParaRPr lang="en-US" sz="2000" b="0" u="none" strike="noStrike">
              <a:solidFill>
                <a:srgbClr val="000000"/>
              </a:solidFill>
              <a:effectLst/>
              <a:uFillTx/>
              <a:latin typeface="Calibri"/>
            </a:endParaRPr>
          </a:p>
          <a:p>
            <a:pPr marL="216000" indent="0">
              <a:lnSpc>
                <a:spcPct val="100000"/>
              </a:lnSpc>
              <a:buNone/>
              <a:tabLst>
                <a:tab pos="0" algn="l"/>
              </a:tabLst>
            </a:pPr>
            <a:endParaRPr lang="en-US" sz="2000" b="0" u="none" strike="noStrike">
              <a:solidFill>
                <a:srgbClr val="000000"/>
              </a:solidFill>
              <a:effectLst/>
              <a:uFillTx/>
              <a:latin typeface="Calibri"/>
            </a:endParaRPr>
          </a:p>
          <a:p>
            <a:pPr marL="216000" indent="0">
              <a:lnSpc>
                <a:spcPct val="100000"/>
              </a:lnSpc>
              <a:buNone/>
              <a:tabLst>
                <a:tab pos="0" algn="l"/>
              </a:tabLst>
            </a:pPr>
            <a:endParaRPr lang="en-US" sz="2000" b="0" u="none" strike="noStrike">
              <a:solidFill>
                <a:srgbClr val="000000"/>
              </a:solidFill>
              <a:effectLst/>
              <a:uFillTx/>
              <a:latin typeface="Calibri"/>
            </a:endParaRPr>
          </a:p>
          <a:p>
            <a:pPr marL="216000" indent="0">
              <a:lnSpc>
                <a:spcPct val="100000"/>
              </a:lnSpc>
              <a:buNone/>
              <a:tabLst>
                <a:tab pos="0" algn="l"/>
              </a:tabLst>
            </a:pPr>
            <a:r>
              <a:rPr lang="de-DE" sz="2000" b="0" u="none" strike="noStrike">
                <a:solidFill>
                  <a:srgbClr val="000000"/>
                </a:solidFill>
                <a:effectLst/>
                <a:uFillTx/>
                <a:latin typeface="Calibri"/>
              </a:rPr>
              <a:t>Zudem deckt der ER auch weitere Lehrplaninhalte ab. ZB: Rätsel Grundbegriffen oder das Berechnen von VPI und Inflationsrate.</a:t>
            </a:r>
            <a:endParaRPr lang="en-US" sz="2000" b="0" u="none" strike="noStrike">
              <a:solidFill>
                <a:srgbClr val="000000"/>
              </a:solidFill>
              <a:effectLst/>
              <a:uFillTx/>
              <a:latin typeface="Calibri"/>
            </a:endParaRPr>
          </a:p>
          <a:p>
            <a:pPr marL="216000" indent="0">
              <a:lnSpc>
                <a:spcPct val="100000"/>
              </a:lnSpc>
              <a:buNone/>
              <a:tabLst>
                <a:tab pos="0" algn="l"/>
              </a:tabLst>
            </a:pPr>
            <a:endParaRPr lang="en-US" sz="2000" b="0" u="none" strike="noStrike">
              <a:solidFill>
                <a:srgbClr val="000000"/>
              </a:solidFill>
              <a:effectLst/>
              <a:uFillTx/>
              <a:latin typeface="Calibri"/>
            </a:endParaRPr>
          </a:p>
        </p:txBody>
      </p:sp>
      <p:sp>
        <p:nvSpPr>
          <p:cNvPr id="595" name="PlaceHolder 3"/>
          <p:cNvSpPr>
            <a:spLocks noGrp="1"/>
          </p:cNvSpPr>
          <p:nvPr>
            <p:ph type="sldNum" idx="66"/>
          </p:nvPr>
        </p:nvSpPr>
        <p:spPr>
          <a:xfrm>
            <a:off x="4281480" y="10155240"/>
            <a:ext cx="3275640" cy="535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Aptos"/>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293C1DD8-B030-4379-B89A-2201A846CC23}" type="slidenum">
              <a:rPr kumimoji="0" lang="de-DE" sz="1200" b="0" i="0" u="none" strike="noStrike" kern="1200" cap="none" spc="0" normalizeH="0" baseline="0" noProof="0">
                <a:ln>
                  <a:noFill/>
                </a:ln>
                <a:solidFill>
                  <a:srgbClr val="000000"/>
                </a:solidFill>
                <a:effectLst/>
                <a:uLnTx/>
                <a:uFillTx/>
                <a:latin typeface="Aptos"/>
                <a:ea typeface="+mn-e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40</a:t>
            </a:fld>
            <a:endParaRPr kumimoji="0" lang="en-US" sz="12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PlaceHolder 1"/>
          <p:cNvSpPr>
            <a:spLocks noGrp="1" noRot="1" noChangeAspect="1"/>
          </p:cNvSpPr>
          <p:nvPr>
            <p:ph type="sldImg"/>
          </p:nvPr>
        </p:nvSpPr>
        <p:spPr>
          <a:xfrm>
            <a:off x="573088" y="1336675"/>
            <a:ext cx="6413500" cy="3606800"/>
          </a:xfrm>
          <a:prstGeom prst="rect">
            <a:avLst/>
          </a:prstGeom>
          <a:ln w="0">
            <a:noFill/>
          </a:ln>
        </p:spPr>
      </p:sp>
      <p:sp>
        <p:nvSpPr>
          <p:cNvPr id="597" name="PlaceHolder 2"/>
          <p:cNvSpPr>
            <a:spLocks noGrp="1"/>
          </p:cNvSpPr>
          <p:nvPr>
            <p:ph type="body"/>
          </p:nvPr>
        </p:nvSpPr>
        <p:spPr>
          <a:xfrm>
            <a:off x="755640" y="5145120"/>
            <a:ext cx="6047280" cy="420912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98" name="PlaceHolder 3"/>
          <p:cNvSpPr>
            <a:spLocks noGrp="1"/>
          </p:cNvSpPr>
          <p:nvPr>
            <p:ph type="sldNum" idx="67"/>
          </p:nvPr>
        </p:nvSpPr>
        <p:spPr>
          <a:xfrm>
            <a:off x="4281480" y="10155240"/>
            <a:ext cx="3275640" cy="5353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Aptos"/>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D5B90401-9A6D-4C68-B2E8-8146E12DDE7D}" type="slidenum">
              <a:rPr kumimoji="0" lang="de-DE" sz="1200" b="0" i="0" u="none" strike="noStrike" kern="1200" cap="none" spc="0" normalizeH="0" baseline="0" noProof="0">
                <a:ln>
                  <a:noFill/>
                </a:ln>
                <a:solidFill>
                  <a:srgbClr val="000000"/>
                </a:solidFill>
                <a:effectLst/>
                <a:uLnTx/>
                <a:uFillTx/>
                <a:latin typeface="Aptos"/>
                <a:ea typeface="+mn-e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41</a:t>
            </a:fld>
            <a:endParaRPr kumimoji="0" lang="en-US" sz="12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PlaceHolder 1"/>
          <p:cNvSpPr>
            <a:spLocks noGrp="1" noRot="1" noChangeAspect="1"/>
          </p:cNvSpPr>
          <p:nvPr>
            <p:ph type="sldImg"/>
          </p:nvPr>
        </p:nvSpPr>
        <p:spPr>
          <a:xfrm>
            <a:off x="685800" y="1143000"/>
            <a:ext cx="5486400" cy="3086100"/>
          </a:xfrm>
          <a:prstGeom prst="rect">
            <a:avLst/>
          </a:prstGeom>
          <a:ln w="0">
            <a:noFill/>
          </a:ln>
        </p:spPr>
      </p:sp>
      <p:sp>
        <p:nvSpPr>
          <p:cNvPr id="600"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601" name="PlaceHolder 3"/>
          <p:cNvSpPr>
            <a:spLocks noGrp="1"/>
          </p:cNvSpPr>
          <p:nvPr>
            <p:ph type="sldNum" idx="68"/>
          </p:nvPr>
        </p:nvSpPr>
        <p:spPr>
          <a:xfrm>
            <a:off x="3884760" y="8685360"/>
            <a:ext cx="2970360" cy="45720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u="none" strike="noStrike">
                <a:solidFill>
                  <a:srgbClr val="000000"/>
                </a:solidFill>
                <a:effectLst/>
                <a:uFillTx/>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3AC02E68-C9F2-40A8-99FE-24913046C4D9}" type="slidenum">
              <a:rPr kumimoji="0" lang="de-DE" sz="1200" b="0" i="0" u="none" strike="noStrike" kern="1200" cap="none" spc="0"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43</a:t>
            </a:fld>
            <a:endParaRPr kumimoji="0" lang="en-US" sz="12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noRot="1" noChangeAspect="1"/>
          </p:cNvSpPr>
          <p:nvPr>
            <p:ph type="sldImg"/>
          </p:nvPr>
        </p:nvSpPr>
        <p:spPr>
          <a:xfrm>
            <a:off x="0" y="812880"/>
            <a:ext cx="0" cy="0"/>
          </a:xfrm>
          <a:prstGeom prst="rect">
            <a:avLst/>
          </a:prstGeom>
          <a:ln w="0">
            <a:noFill/>
          </a:ln>
        </p:spPr>
      </p:sp>
      <p:sp>
        <p:nvSpPr>
          <p:cNvPr id="528" name="PlaceHolder 2"/>
          <p:cNvSpPr>
            <a:spLocks noGrp="1"/>
          </p:cNvSpPr>
          <p:nvPr>
            <p:ph type="body"/>
          </p:nvPr>
        </p:nvSpPr>
        <p:spPr>
          <a:xfrm>
            <a:off x="756000" y="5078520"/>
            <a:ext cx="6046200" cy="4809600"/>
          </a:xfrm>
          <a:prstGeom prst="rect">
            <a:avLst/>
          </a:prstGeom>
          <a:noFill/>
          <a:ln w="0">
            <a:noFill/>
          </a:ln>
        </p:spPr>
        <p:txBody>
          <a:bodyPr lIns="0" tIns="0" rIns="0" bIns="0" anchor="t">
            <a:noAutofit/>
          </a:bodyPr>
          <a:lstStyle/>
          <a:p>
            <a:pPr marL="216000" indent="0" defTabSz="914400">
              <a:lnSpc>
                <a:spcPct val="100000"/>
              </a:lnSpc>
              <a:buNone/>
              <a:tabLst>
                <a:tab pos="0" algn="l"/>
              </a:tabLst>
            </a:pPr>
            <a:r>
              <a:rPr lang="en-US" sz="1200" b="0" u="none" strike="noStrike">
                <a:solidFill>
                  <a:schemeClr val="lt1"/>
                </a:solidFill>
                <a:effectLst/>
                <a:uFillTx/>
                <a:latin typeface="Calibri"/>
                <a:ea typeface="Arial"/>
              </a:rPr>
              <a:t>Lehrkräftefortbildung am 16. Mai 2025 an der PH Freiburg (online)</a:t>
            </a:r>
            <a:endParaRPr lang="en-US" sz="1200" b="0" u="none" strike="noStrike">
              <a:solidFill>
                <a:srgbClr val="000000"/>
              </a:solidFill>
              <a:effectLst/>
              <a:uFillTx/>
              <a:latin typeface="Calibri"/>
            </a:endParaRPr>
          </a:p>
          <a:p>
            <a:pPr marL="216000" indent="0" defTabSz="914400">
              <a:lnSpc>
                <a:spcPct val="100000"/>
              </a:lnSpc>
              <a:buNone/>
              <a:tabLst>
                <a:tab pos="0" algn="l"/>
              </a:tabLst>
            </a:pPr>
            <a:endParaRPr lang="en-US" sz="1200" b="0" u="none" strike="noStrike">
              <a:solidFill>
                <a:srgbClr val="000000"/>
              </a:solidFill>
              <a:effectLst/>
              <a:uFillTx/>
              <a:latin typeface="Calibri"/>
            </a:endParaRPr>
          </a:p>
        </p:txBody>
      </p:sp>
      <p:sp>
        <p:nvSpPr>
          <p:cNvPr id="529" name="PlaceHolder 3"/>
          <p:cNvSpPr>
            <a:spLocks noGrp="1"/>
          </p:cNvSpPr>
          <p:nvPr>
            <p:ph type="sldNum" idx="44"/>
          </p:nvPr>
        </p:nvSpPr>
        <p:spPr>
          <a:xfrm>
            <a:off x="4278960" y="10157400"/>
            <a:ext cx="3279240" cy="532800"/>
          </a:xfrm>
          <a:prstGeom prst="rect">
            <a:avLst/>
          </a:prstGeom>
          <a:noFill/>
          <a:ln w="0">
            <a:noFill/>
          </a:ln>
        </p:spPr>
        <p:txBody>
          <a:bodyPr lIns="0" tIns="0" rIns="0" bIns="0" anchor="b">
            <a:noAutofit/>
          </a:bodyPr>
          <a:lstStyle>
            <a:lvl1pPr indent="0" algn="r" defTabSz="914400">
              <a:lnSpc>
                <a:spcPct val="100000"/>
              </a:lnSpc>
              <a:buNone/>
              <a:tabLst>
                <a:tab pos="0" algn="l"/>
              </a:tabLst>
              <a:defRPr lang="de-DE" sz="1400" b="0" u="none" strike="noStrike">
                <a:solidFill>
                  <a:srgbClr val="000000"/>
                </a:solidFill>
                <a:effectLst/>
                <a:uFillTx/>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F5D38909-256B-4A7E-AF86-802F2273791B}" type="slidenum">
              <a:rPr kumimoji="0" lang="de-DE" sz="1400" b="0" i="0" u="none" strike="noStrike" kern="1200" cap="none" spc="0" normalizeH="0" baseline="0" noProof="0">
                <a:ln>
                  <a:noFill/>
                </a:ln>
                <a:solidFill>
                  <a:srgbClr val="000000"/>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4</a:t>
            </a:fld>
            <a:endParaRPr kumimoji="0" lang="en-US" sz="14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PlaceHolder 1"/>
          <p:cNvSpPr>
            <a:spLocks noGrp="1" noRot="1" noChangeAspect="1"/>
          </p:cNvSpPr>
          <p:nvPr>
            <p:ph type="sldImg"/>
          </p:nvPr>
        </p:nvSpPr>
        <p:spPr>
          <a:xfrm>
            <a:off x="685800" y="1143000"/>
            <a:ext cx="5486400" cy="3086100"/>
          </a:xfrm>
          <a:prstGeom prst="rect">
            <a:avLst/>
          </a:prstGeom>
          <a:ln w="0">
            <a:noFill/>
          </a:ln>
        </p:spPr>
      </p:sp>
      <p:sp>
        <p:nvSpPr>
          <p:cNvPr id="603"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604" name="PlaceHolder 3"/>
          <p:cNvSpPr>
            <a:spLocks noGrp="1"/>
          </p:cNvSpPr>
          <p:nvPr>
            <p:ph type="sldNum" idx="69"/>
          </p:nvPr>
        </p:nvSpPr>
        <p:spPr>
          <a:xfrm>
            <a:off x="3884760" y="8685360"/>
            <a:ext cx="2970360" cy="45720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u="none" strike="noStrike">
                <a:solidFill>
                  <a:srgbClr val="000000"/>
                </a:solidFill>
                <a:effectLst/>
                <a:uFillTx/>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951558F4-0808-4230-B300-71CB80DC183A}" type="slidenum">
              <a:rPr kumimoji="0" lang="de-DE" sz="1200" b="0" i="0" u="none" strike="noStrike" kern="1200" cap="none" spc="0"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44</a:t>
            </a:fld>
            <a:endParaRPr kumimoji="0" lang="en-US" sz="12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PlaceHolder 1"/>
          <p:cNvSpPr>
            <a:spLocks noGrp="1" noRot="1" noChangeAspect="1"/>
          </p:cNvSpPr>
          <p:nvPr>
            <p:ph type="sldImg"/>
          </p:nvPr>
        </p:nvSpPr>
        <p:spPr>
          <a:xfrm>
            <a:off x="685800" y="1143000"/>
            <a:ext cx="5486400" cy="3086100"/>
          </a:xfrm>
          <a:prstGeom prst="rect">
            <a:avLst/>
          </a:prstGeom>
          <a:ln w="0">
            <a:noFill/>
          </a:ln>
        </p:spPr>
      </p:sp>
      <p:sp>
        <p:nvSpPr>
          <p:cNvPr id="606"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607" name="PlaceHolder 3"/>
          <p:cNvSpPr>
            <a:spLocks noGrp="1"/>
          </p:cNvSpPr>
          <p:nvPr>
            <p:ph type="sldNum" idx="70"/>
          </p:nvPr>
        </p:nvSpPr>
        <p:spPr>
          <a:xfrm>
            <a:off x="3884760" y="8685360"/>
            <a:ext cx="2970360" cy="45720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u="none" strike="noStrike">
                <a:solidFill>
                  <a:srgbClr val="000000"/>
                </a:solidFill>
                <a:effectLst/>
                <a:uFillTx/>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1D7C1674-448F-431D-A392-DF990F0137DA}" type="slidenum">
              <a:rPr kumimoji="0" lang="de-DE" sz="1200" b="0" i="0" u="none" strike="noStrike" kern="1200" cap="none" spc="0"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45</a:t>
            </a:fld>
            <a:endParaRPr kumimoji="0" lang="en-US" sz="12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PlaceHolder 1"/>
          <p:cNvSpPr>
            <a:spLocks noGrp="1" noRot="1" noChangeAspect="1"/>
          </p:cNvSpPr>
          <p:nvPr>
            <p:ph type="sldImg"/>
          </p:nvPr>
        </p:nvSpPr>
        <p:spPr>
          <a:xfrm>
            <a:off x="685800" y="1143000"/>
            <a:ext cx="5486400" cy="3086100"/>
          </a:xfrm>
          <a:prstGeom prst="rect">
            <a:avLst/>
          </a:prstGeom>
          <a:ln w="0">
            <a:noFill/>
          </a:ln>
        </p:spPr>
      </p:sp>
      <p:sp>
        <p:nvSpPr>
          <p:cNvPr id="609"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610" name="PlaceHolder 3"/>
          <p:cNvSpPr>
            <a:spLocks noGrp="1"/>
          </p:cNvSpPr>
          <p:nvPr>
            <p:ph type="sldNum" idx="71"/>
          </p:nvPr>
        </p:nvSpPr>
        <p:spPr>
          <a:xfrm>
            <a:off x="3884760" y="8685360"/>
            <a:ext cx="2970360" cy="45720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u="none" strike="noStrike">
                <a:solidFill>
                  <a:srgbClr val="000000"/>
                </a:solidFill>
                <a:effectLst/>
                <a:uFillTx/>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D14D5381-18E1-4902-AF13-08A0940FC2C3}" type="slidenum">
              <a:rPr kumimoji="0" lang="de-DE" sz="1200" b="0" i="0" u="none" strike="noStrike" kern="1200" cap="none" spc="0"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46</a:t>
            </a:fld>
            <a:endParaRPr kumimoji="0" lang="en-US" sz="12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PlaceHolder 1"/>
          <p:cNvSpPr>
            <a:spLocks noGrp="1" noRot="1" noChangeAspect="1"/>
          </p:cNvSpPr>
          <p:nvPr>
            <p:ph type="sldImg"/>
          </p:nvPr>
        </p:nvSpPr>
        <p:spPr>
          <a:xfrm>
            <a:off x="685800" y="1143000"/>
            <a:ext cx="5486400" cy="3086100"/>
          </a:xfrm>
          <a:prstGeom prst="rect">
            <a:avLst/>
          </a:prstGeom>
          <a:ln w="0">
            <a:noFill/>
          </a:ln>
        </p:spPr>
      </p:sp>
      <p:sp>
        <p:nvSpPr>
          <p:cNvPr id="612"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613" name="PlaceHolder 3"/>
          <p:cNvSpPr>
            <a:spLocks noGrp="1"/>
          </p:cNvSpPr>
          <p:nvPr>
            <p:ph type="sldNum" idx="72"/>
          </p:nvPr>
        </p:nvSpPr>
        <p:spPr>
          <a:xfrm>
            <a:off x="3884760" y="8685360"/>
            <a:ext cx="2970360" cy="45720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u="none" strike="noStrike">
                <a:solidFill>
                  <a:srgbClr val="000000"/>
                </a:solidFill>
                <a:effectLst/>
                <a:uFillTx/>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122D94BC-4A64-486C-BA6F-4833F6CF7CD4}" type="slidenum">
              <a:rPr kumimoji="0" lang="de-DE" sz="1200" b="0" i="0" u="none" strike="noStrike" kern="1200" cap="none" spc="0"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47</a:t>
            </a:fld>
            <a:endParaRPr kumimoji="0" lang="en-US" sz="12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PlaceHolder 1"/>
          <p:cNvSpPr>
            <a:spLocks noGrp="1" noRot="1" noChangeAspect="1"/>
          </p:cNvSpPr>
          <p:nvPr>
            <p:ph type="sldImg"/>
          </p:nvPr>
        </p:nvSpPr>
        <p:spPr>
          <a:xfrm>
            <a:off x="685800" y="1143000"/>
            <a:ext cx="5484813" cy="3084513"/>
          </a:xfrm>
          <a:prstGeom prst="rect">
            <a:avLst/>
          </a:prstGeom>
          <a:ln w="0">
            <a:noFill/>
          </a:ln>
        </p:spPr>
      </p:sp>
      <p:sp>
        <p:nvSpPr>
          <p:cNvPr id="615"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616" name="PlaceHolder 3"/>
          <p:cNvSpPr>
            <a:spLocks noGrp="1"/>
          </p:cNvSpPr>
          <p:nvPr>
            <p:ph type="sldNum" idx="73"/>
          </p:nvPr>
        </p:nvSpPr>
        <p:spPr>
          <a:xfrm>
            <a:off x="3884760" y="8685360"/>
            <a:ext cx="2970360" cy="45720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u="none" strike="noStrike">
                <a:solidFill>
                  <a:srgbClr val="000000"/>
                </a:solidFill>
                <a:effectLst/>
                <a:uFillTx/>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F2B20547-B68D-4FDC-8315-158A69B05EEA}" type="slidenum">
              <a:rPr kumimoji="0" lang="de-DE" sz="1200" b="0" i="0" u="none" strike="noStrike" kern="1200" cap="none" spc="0"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48</a:t>
            </a:fld>
            <a:endParaRPr kumimoji="0" lang="en-US" sz="12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PlaceHolder 1"/>
          <p:cNvSpPr>
            <a:spLocks noGrp="1" noRot="1" noChangeAspect="1"/>
          </p:cNvSpPr>
          <p:nvPr>
            <p:ph type="sldImg"/>
          </p:nvPr>
        </p:nvSpPr>
        <p:spPr>
          <a:xfrm>
            <a:off x="685800" y="1143000"/>
            <a:ext cx="5484813" cy="3084513"/>
          </a:xfrm>
          <a:prstGeom prst="rect">
            <a:avLst/>
          </a:prstGeom>
          <a:ln w="0">
            <a:noFill/>
          </a:ln>
        </p:spPr>
      </p:sp>
      <p:sp>
        <p:nvSpPr>
          <p:cNvPr id="618"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619" name="PlaceHolder 3"/>
          <p:cNvSpPr>
            <a:spLocks noGrp="1"/>
          </p:cNvSpPr>
          <p:nvPr>
            <p:ph type="sldNum" idx="74"/>
          </p:nvPr>
        </p:nvSpPr>
        <p:spPr>
          <a:xfrm>
            <a:off x="3884760" y="8685360"/>
            <a:ext cx="2970360" cy="45720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u="none" strike="noStrike">
                <a:solidFill>
                  <a:srgbClr val="000000"/>
                </a:solidFill>
                <a:effectLst/>
                <a:uFillTx/>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0B14ECBB-255C-437A-95D1-E8959AB6D71E}" type="slidenum">
              <a:rPr kumimoji="0" lang="de-DE" sz="1200" b="0" i="0" u="none" strike="noStrike" kern="1200" cap="none" spc="0"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49</a:t>
            </a:fld>
            <a:endParaRPr kumimoji="0" lang="en-US" sz="12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PlaceHolder 1"/>
          <p:cNvSpPr>
            <a:spLocks noGrp="1" noRot="1" noChangeAspect="1"/>
          </p:cNvSpPr>
          <p:nvPr>
            <p:ph type="sldImg"/>
          </p:nvPr>
        </p:nvSpPr>
        <p:spPr>
          <a:xfrm>
            <a:off x="685800" y="1143000"/>
            <a:ext cx="5484813" cy="3084513"/>
          </a:xfrm>
          <a:prstGeom prst="rect">
            <a:avLst/>
          </a:prstGeom>
          <a:ln w="0">
            <a:noFill/>
          </a:ln>
        </p:spPr>
      </p:sp>
      <p:sp>
        <p:nvSpPr>
          <p:cNvPr id="621"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622" name="PlaceHolder 3"/>
          <p:cNvSpPr>
            <a:spLocks noGrp="1"/>
          </p:cNvSpPr>
          <p:nvPr>
            <p:ph type="sldNum" idx="75"/>
          </p:nvPr>
        </p:nvSpPr>
        <p:spPr>
          <a:xfrm>
            <a:off x="3884760" y="8685360"/>
            <a:ext cx="2970360" cy="45720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u="none" strike="noStrike">
                <a:solidFill>
                  <a:srgbClr val="000000"/>
                </a:solidFill>
                <a:effectLst/>
                <a:uFillTx/>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DCC79E4E-002E-422C-85F6-486D9E77A4B3}" type="slidenum">
              <a:rPr kumimoji="0" lang="de-DE" sz="1200" b="0" i="0" u="none" strike="noStrike" kern="1200" cap="none" spc="0"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50</a:t>
            </a:fld>
            <a:endParaRPr kumimoji="0" lang="en-US" sz="12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PlaceHolder 1"/>
          <p:cNvSpPr>
            <a:spLocks noGrp="1" noRot="1" noChangeAspect="1"/>
          </p:cNvSpPr>
          <p:nvPr>
            <p:ph type="sldImg"/>
          </p:nvPr>
        </p:nvSpPr>
        <p:spPr>
          <a:xfrm>
            <a:off x="685800" y="1143000"/>
            <a:ext cx="5484813" cy="3084513"/>
          </a:xfrm>
          <a:prstGeom prst="rect">
            <a:avLst/>
          </a:prstGeom>
          <a:ln w="0">
            <a:noFill/>
          </a:ln>
        </p:spPr>
      </p:sp>
      <p:sp>
        <p:nvSpPr>
          <p:cNvPr id="624"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625" name="PlaceHolder 3"/>
          <p:cNvSpPr>
            <a:spLocks noGrp="1"/>
          </p:cNvSpPr>
          <p:nvPr>
            <p:ph type="sldNum" idx="76"/>
          </p:nvPr>
        </p:nvSpPr>
        <p:spPr>
          <a:xfrm>
            <a:off x="3884760" y="8685360"/>
            <a:ext cx="2970360" cy="45720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u="none" strike="noStrike">
                <a:solidFill>
                  <a:srgbClr val="000000"/>
                </a:solidFill>
                <a:effectLst/>
                <a:uFillTx/>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E15E9A8F-DA69-4192-975D-B7F1E310B3A5}" type="slidenum">
              <a:rPr kumimoji="0" lang="de-DE" sz="1200" b="0" i="0" u="none" strike="noStrike" kern="1200" cap="none" spc="0"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51</a:t>
            </a:fld>
            <a:endParaRPr kumimoji="0" lang="en-US" sz="12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PlaceHolder 1"/>
          <p:cNvSpPr>
            <a:spLocks noGrp="1" noRot="1" noChangeAspect="1"/>
          </p:cNvSpPr>
          <p:nvPr>
            <p:ph type="sldImg"/>
          </p:nvPr>
        </p:nvSpPr>
        <p:spPr>
          <a:xfrm>
            <a:off x="685800" y="1143000"/>
            <a:ext cx="5484813" cy="3084513"/>
          </a:xfrm>
          <a:prstGeom prst="rect">
            <a:avLst/>
          </a:prstGeom>
          <a:ln w="0">
            <a:noFill/>
          </a:ln>
        </p:spPr>
      </p:sp>
      <p:sp>
        <p:nvSpPr>
          <p:cNvPr id="627"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628" name="PlaceHolder 3"/>
          <p:cNvSpPr>
            <a:spLocks noGrp="1"/>
          </p:cNvSpPr>
          <p:nvPr>
            <p:ph type="sldNum" idx="77"/>
          </p:nvPr>
        </p:nvSpPr>
        <p:spPr>
          <a:xfrm>
            <a:off x="3884760" y="8685360"/>
            <a:ext cx="2970360" cy="45720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u="none" strike="noStrike">
                <a:solidFill>
                  <a:srgbClr val="000000"/>
                </a:solidFill>
                <a:effectLst/>
                <a:uFillTx/>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D2EA302A-672B-43EF-93A0-5332CB7245D8}" type="slidenum">
              <a:rPr kumimoji="0" lang="de-DE" sz="1200" b="0" i="0" u="none" strike="noStrike" kern="1200" cap="none" spc="0"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52</a:t>
            </a:fld>
            <a:endParaRPr kumimoji="0" lang="en-US" sz="12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PlaceHolder 1"/>
          <p:cNvSpPr>
            <a:spLocks noGrp="1" noRot="1" noChangeAspect="1"/>
          </p:cNvSpPr>
          <p:nvPr>
            <p:ph type="sldImg"/>
          </p:nvPr>
        </p:nvSpPr>
        <p:spPr>
          <a:xfrm>
            <a:off x="685800" y="1143000"/>
            <a:ext cx="5486040" cy="3085920"/>
          </a:xfrm>
          <a:prstGeom prst="rect">
            <a:avLst/>
          </a:prstGeom>
          <a:ln w="0">
            <a:noFill/>
          </a:ln>
        </p:spPr>
      </p:sp>
      <p:sp>
        <p:nvSpPr>
          <p:cNvPr id="630" name="PlaceHolder 2"/>
          <p:cNvSpPr>
            <a:spLocks noGrp="1"/>
          </p:cNvSpPr>
          <p:nvPr>
            <p:ph type="body"/>
          </p:nvPr>
        </p:nvSpPr>
        <p:spPr>
          <a:xfrm>
            <a:off x="685800" y="4400640"/>
            <a:ext cx="5484960" cy="359892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631" name="PlaceHolder 3"/>
          <p:cNvSpPr>
            <a:spLocks noGrp="1"/>
          </p:cNvSpPr>
          <p:nvPr>
            <p:ph type="sldNum" idx="78"/>
          </p:nvPr>
        </p:nvSpPr>
        <p:spPr>
          <a:xfrm>
            <a:off x="3884760" y="8685360"/>
            <a:ext cx="2970360" cy="45720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u="none" strike="noStrike">
                <a:solidFill>
                  <a:srgbClr val="000000"/>
                </a:solidFill>
                <a:effectLst/>
                <a:uFillTx/>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41FAF488-41FD-4715-A14F-EB38C9AC53A3}" type="slidenum">
              <a:rPr kumimoji="0" lang="de-DE" sz="1200" b="0" i="0" u="none" strike="noStrike" kern="1200" cap="none" spc="0"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53</a:t>
            </a:fld>
            <a:endParaRPr kumimoji="0" lang="en-US" sz="12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PlaceHolder 1"/>
          <p:cNvSpPr>
            <a:spLocks noGrp="1" noRot="1" noChangeAspect="1"/>
          </p:cNvSpPr>
          <p:nvPr>
            <p:ph type="sldImg"/>
          </p:nvPr>
        </p:nvSpPr>
        <p:spPr>
          <a:xfrm>
            <a:off x="0" y="763588"/>
            <a:ext cx="0" cy="0"/>
          </a:xfrm>
          <a:prstGeom prst="rect">
            <a:avLst/>
          </a:prstGeom>
          <a:ln w="0">
            <a:noFill/>
          </a:ln>
        </p:spPr>
      </p:sp>
      <p:sp>
        <p:nvSpPr>
          <p:cNvPr id="531" name="PlaceHolder 2"/>
          <p:cNvSpPr>
            <a:spLocks noGrp="1"/>
          </p:cNvSpPr>
          <p:nvPr>
            <p:ph type="body"/>
          </p:nvPr>
        </p:nvSpPr>
        <p:spPr>
          <a:xfrm>
            <a:off x="777240" y="4777560"/>
            <a:ext cx="6215400" cy="4523760"/>
          </a:xfrm>
          <a:prstGeom prst="rect">
            <a:avLst/>
          </a:prstGeom>
          <a:noFill/>
          <a:ln w="0">
            <a:noFill/>
          </a:ln>
        </p:spPr>
        <p:txBody>
          <a:bodyPr lIns="0" tIns="0" rIns="0" bIns="0" anchor="t">
            <a:noAutofit/>
          </a:bodyPr>
          <a:lstStyle/>
          <a:p>
            <a:pPr marL="216000" indent="0">
              <a:lnSpc>
                <a:spcPct val="100000"/>
              </a:lnSpc>
              <a:buNone/>
              <a:tabLst>
                <a:tab pos="0" algn="l"/>
              </a:tabLst>
            </a:pPr>
            <a:r>
              <a:rPr lang="de-DE" sz="2000" b="0" u="none" strike="noStrike">
                <a:solidFill>
                  <a:srgbClr val="000000"/>
                </a:solidFill>
                <a:effectLst/>
                <a:uFillTx/>
                <a:latin typeface="Calibri"/>
              </a:rPr>
              <a:t>In den Bildungsplänen von Baden-Württemberg findet sich eine Vielzahl an Inhalten, die systemisch sind.</a:t>
            </a:r>
            <a:endParaRPr lang="en-US" sz="2000" b="0" u="none" strike="noStrike">
              <a:solidFill>
                <a:srgbClr val="000000"/>
              </a:solidFill>
              <a:effectLst/>
              <a:uFillTx/>
              <a:latin typeface="Calibri"/>
            </a:endParaRPr>
          </a:p>
          <a:p>
            <a:pPr marL="216000" indent="0" defTabSz="914400">
              <a:lnSpc>
                <a:spcPct val="100000"/>
              </a:lnSpc>
              <a:buNone/>
              <a:tabLst>
                <a:tab pos="0" algn="l"/>
              </a:tabLst>
            </a:pPr>
            <a:r>
              <a:rPr lang="de-DE" sz="2000" b="0" u="none" strike="noStrike">
                <a:solidFill>
                  <a:srgbClr val="000000"/>
                </a:solidFill>
                <a:effectLst/>
                <a:uFillTx/>
                <a:latin typeface="Calibri"/>
              </a:rPr>
              <a:t>Wir haben einige Themen aufgeliistet.</a:t>
            </a:r>
            <a:endParaRPr lang="en-US" sz="2000" b="0" u="none" strike="noStrike">
              <a:solidFill>
                <a:srgbClr val="000000"/>
              </a:solidFill>
              <a:effectLst/>
              <a:uFillTx/>
              <a:latin typeface="Calibri"/>
            </a:endParaRPr>
          </a:p>
          <a:p>
            <a:pPr marL="216000" indent="0" defTabSz="914400">
              <a:lnSpc>
                <a:spcPct val="100000"/>
              </a:lnSpc>
              <a:buNone/>
              <a:tabLst>
                <a:tab pos="0" algn="l"/>
              </a:tabLst>
            </a:pPr>
            <a:r>
              <a:rPr lang="de-DE" sz="2000" b="0" u="none" strike="noStrike">
                <a:solidFill>
                  <a:srgbClr val="000000"/>
                </a:solidFill>
                <a:effectLst/>
                <a:uFillTx/>
                <a:latin typeface="Calibri"/>
                <a:ea typeface="Arial"/>
              </a:rPr>
              <a:t>- </a:t>
            </a:r>
            <a:r>
              <a:rPr lang="de-DE" sz="2000" b="0" u="none" strike="noStrike">
                <a:solidFill>
                  <a:schemeClr val="dk1"/>
                </a:solidFill>
                <a:effectLst/>
                <a:uFillTx/>
                <a:latin typeface="Calibri"/>
                <a:ea typeface="Arial"/>
              </a:rPr>
              <a:t>Kennen Sie die Themen aus Ihrem Unterricht?</a:t>
            </a:r>
            <a:br>
              <a:rPr sz="2000"/>
            </a:br>
            <a:r>
              <a:rPr lang="de-DE" sz="2000" b="0" u="none" strike="noStrike">
                <a:solidFill>
                  <a:srgbClr val="000000"/>
                </a:solidFill>
                <a:effectLst/>
                <a:uFillTx/>
                <a:latin typeface="Calibri"/>
                <a:ea typeface="+mn-ea"/>
              </a:rPr>
              <a:t>- </a:t>
            </a:r>
            <a:r>
              <a:rPr lang="de-DE" sz="2000" b="0" u="none" strike="noStrike">
                <a:solidFill>
                  <a:schemeClr val="dk1"/>
                </a:solidFill>
                <a:effectLst/>
                <a:uFillTx/>
                <a:latin typeface="Calibri"/>
                <a:ea typeface="Arial"/>
              </a:rPr>
              <a:t>An welchen Punkten haben SuS bei diesen Themen Schwierigkeiten oder scheitern?</a:t>
            </a:r>
            <a:br>
              <a:rPr sz="2000"/>
            </a:br>
            <a:r>
              <a:rPr lang="de-DE" sz="2000" b="0" u="none" strike="noStrike">
                <a:solidFill>
                  <a:srgbClr val="000000"/>
                </a:solidFill>
                <a:effectLst/>
                <a:uFillTx/>
                <a:latin typeface="Calibri"/>
                <a:ea typeface="+mn-ea"/>
              </a:rPr>
              <a:t>- </a:t>
            </a:r>
            <a:r>
              <a:rPr lang="de-DE" sz="2000" b="0" u="none" strike="noStrike">
                <a:solidFill>
                  <a:schemeClr val="dk1"/>
                </a:solidFill>
                <a:effectLst/>
                <a:uFillTx/>
                <a:latin typeface="Calibri"/>
                <a:ea typeface="Arial"/>
              </a:rPr>
              <a:t>Was sind typische Probleme? </a:t>
            </a:r>
            <a:br>
              <a:rPr sz="2000"/>
            </a:br>
            <a:br>
              <a:rPr sz="2000"/>
            </a:br>
            <a:r>
              <a:rPr lang="de-DE" sz="2000" b="0" u="none" strike="noStrike">
                <a:solidFill>
                  <a:srgbClr val="000000"/>
                </a:solidFill>
                <a:effectLst/>
                <a:uFillTx/>
                <a:latin typeface="Calibri"/>
                <a:ea typeface="Arial"/>
              </a:rPr>
              <a:t>Kennen Sie noch weitere Themen? </a:t>
            </a:r>
            <a:endParaRPr lang="en-US" sz="2000" b="0" u="none" strike="noStrike">
              <a:solidFill>
                <a:srgbClr val="000000"/>
              </a:solidFill>
              <a:effectLst/>
              <a:uFillTx/>
              <a:latin typeface="Calibri"/>
            </a:endParaRPr>
          </a:p>
          <a:p>
            <a:pPr marL="216000" indent="0" defTabSz="914400">
              <a:lnSpc>
                <a:spcPct val="100000"/>
              </a:lnSpc>
              <a:buNone/>
              <a:tabLst>
                <a:tab pos="0" algn="l"/>
              </a:tabLst>
            </a:pPr>
            <a:endParaRPr lang="en-US" sz="2000" b="0" u="none" strike="noStrike">
              <a:solidFill>
                <a:srgbClr val="000000"/>
              </a:solidFill>
              <a:effectLst/>
              <a:uFillTx/>
              <a:latin typeface="Calibri"/>
            </a:endParaRPr>
          </a:p>
          <a:p>
            <a:pPr marL="216000" indent="0" defTabSz="914400">
              <a:lnSpc>
                <a:spcPct val="100000"/>
              </a:lnSpc>
              <a:buNone/>
              <a:tabLst>
                <a:tab pos="0" algn="l"/>
              </a:tabLst>
            </a:pPr>
            <a:r>
              <a:rPr lang="de-DE" sz="2000" b="0" u="none" strike="noStrike">
                <a:solidFill>
                  <a:srgbClr val="000000"/>
                </a:solidFill>
                <a:effectLst/>
                <a:uFillTx/>
                <a:latin typeface="Calibri"/>
                <a:ea typeface="Arial"/>
              </a:rPr>
              <a:t>Kurze Nachdenken ca 5 Minuten dann Diskussion im Plenum:</a:t>
            </a:r>
            <a:endParaRPr lang="en-US" sz="2000" b="0" u="none" strike="noStrike">
              <a:solidFill>
                <a:srgbClr val="000000"/>
              </a:solidFill>
              <a:effectLst/>
              <a:uFillTx/>
              <a:latin typeface="Calibri"/>
            </a:endParaRPr>
          </a:p>
          <a:p>
            <a:pPr marL="216000" indent="0" defTabSz="914400">
              <a:lnSpc>
                <a:spcPct val="100000"/>
              </a:lnSpc>
              <a:buNone/>
              <a:tabLst>
                <a:tab pos="0" algn="l"/>
              </a:tabLst>
            </a:pPr>
            <a:r>
              <a:rPr lang="de-DE" sz="2000" b="0" u="none" strike="noStrike">
                <a:solidFill>
                  <a:srgbClr val="000000"/>
                </a:solidFill>
                <a:effectLst/>
                <a:uFillTx/>
                <a:latin typeface="Calibri"/>
                <a:ea typeface="Arial"/>
              </a:rPr>
              <a:t>  </a:t>
            </a:r>
            <a:endParaRPr lang="en-US" sz="2000" b="0" u="none" strike="noStrike">
              <a:solidFill>
                <a:srgbClr val="000000"/>
              </a:solidFill>
              <a:effectLst/>
              <a:uFillTx/>
              <a:latin typeface="Calibri"/>
            </a:endParaRPr>
          </a:p>
          <a:p>
            <a:pPr marL="216000" indent="0" defTabSz="914400">
              <a:lnSpc>
                <a:spcPct val="100000"/>
              </a:lnSpc>
              <a:buNone/>
              <a:tabLst>
                <a:tab pos="0" algn="l"/>
              </a:tabLst>
            </a:pPr>
            <a:endParaRPr lang="en-US" sz="2000" b="0" u="none" strike="noStrike">
              <a:solidFill>
                <a:srgbClr val="000000"/>
              </a:solidFill>
              <a:effectLst/>
              <a:uFillTx/>
              <a:latin typeface="Calibri"/>
            </a:endParaRPr>
          </a:p>
          <a:p>
            <a:pPr marL="216000" indent="0" defTabSz="914400">
              <a:lnSpc>
                <a:spcPct val="100000"/>
              </a:lnSpc>
              <a:buNone/>
              <a:tabLst>
                <a:tab pos="0" algn="l"/>
              </a:tabLst>
            </a:pPr>
            <a:r>
              <a:rPr lang="de-DE" sz="2000" b="0" u="none" strike="noStrike">
                <a:solidFill>
                  <a:srgbClr val="000000"/>
                </a:solidFill>
                <a:effectLst/>
                <a:uFillTx/>
                <a:latin typeface="Calibri"/>
                <a:ea typeface="Arial"/>
              </a:rPr>
              <a:t>Weiter Systemische Aspekt.  Da Unternhemen als System in der BWL.  Konsequenz: Lerndeldunterricht in den beruflichen Schularten sollen für ein besseres Verständnis sorgen.</a:t>
            </a:r>
            <a:endParaRPr lang="en-US" sz="2000" b="0" u="none" strike="noStrike">
              <a:solidFill>
                <a:srgbClr val="000000"/>
              </a:solidFill>
              <a:effectLst/>
              <a:uFillTx/>
              <a:latin typeface="Calibri"/>
            </a:endParaRPr>
          </a:p>
        </p:txBody>
      </p:sp>
      <p:sp>
        <p:nvSpPr>
          <p:cNvPr id="532" name="PlaceHolder 3"/>
          <p:cNvSpPr>
            <a:spLocks noGrp="1"/>
          </p:cNvSpPr>
          <p:nvPr>
            <p:ph type="sldNum" idx="45"/>
          </p:nvPr>
        </p:nvSpPr>
        <p:spPr>
          <a:xfrm>
            <a:off x="4399200" y="9555480"/>
            <a:ext cx="3370680" cy="500400"/>
          </a:xfrm>
          <a:prstGeom prst="rect">
            <a:avLst/>
          </a:prstGeom>
          <a:noFill/>
          <a:ln w="0">
            <a:noFill/>
          </a:ln>
        </p:spPr>
        <p:txBody>
          <a:bodyPr lIns="0" tIns="0" rIns="0" bIns="0" anchor="b">
            <a:noAutofit/>
          </a:bodyPr>
          <a:lstStyle>
            <a:lvl1pPr indent="0" algn="r" defTabSz="914400">
              <a:lnSpc>
                <a:spcPct val="100000"/>
              </a:lnSpc>
              <a:buNone/>
              <a:tabLst>
                <a:tab pos="0" algn="l"/>
              </a:tabLst>
              <a:defRPr lang="en-US" sz="1400" b="0" u="none" strike="noStrike">
                <a:solidFill>
                  <a:srgbClr val="000000"/>
                </a:solidFill>
                <a:effectLst/>
                <a:uFillTx/>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7C8D8260-2BE1-4BCC-B098-AC79FFD9EA32}" type="slidenum">
              <a:rPr kumimoji="0" lang="en-US" sz="1400" b="0" i="0" u="none" strike="noStrike" kern="1200" cap="none" spc="0" normalizeH="0" baseline="0" noProof="0">
                <a:ln>
                  <a:noFill/>
                </a:ln>
                <a:solidFill>
                  <a:srgbClr val="000000"/>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5</a:t>
            </a:fld>
            <a:endParaRPr kumimoji="0" lang="en-US" sz="14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PlaceHolder 1"/>
          <p:cNvSpPr>
            <a:spLocks noGrp="1" noRot="1" noChangeAspect="1"/>
          </p:cNvSpPr>
          <p:nvPr>
            <p:ph type="sldImg"/>
          </p:nvPr>
        </p:nvSpPr>
        <p:spPr>
          <a:xfrm>
            <a:off x="0" y="812800"/>
            <a:ext cx="0" cy="0"/>
          </a:xfrm>
          <a:prstGeom prst="rect">
            <a:avLst/>
          </a:prstGeom>
          <a:ln w="0">
            <a:noFill/>
          </a:ln>
        </p:spPr>
      </p:sp>
      <p:sp>
        <p:nvSpPr>
          <p:cNvPr id="633" name="PlaceHolder 2"/>
          <p:cNvSpPr>
            <a:spLocks noGrp="1"/>
          </p:cNvSpPr>
          <p:nvPr>
            <p:ph type="body"/>
          </p:nvPr>
        </p:nvSpPr>
        <p:spPr>
          <a:xfrm>
            <a:off x="756000" y="5078520"/>
            <a:ext cx="6046200" cy="4809600"/>
          </a:xfrm>
          <a:prstGeom prst="rect">
            <a:avLst/>
          </a:prstGeom>
          <a:noFill/>
          <a:ln w="0">
            <a:noFill/>
          </a:ln>
        </p:spPr>
        <p:txBody>
          <a:bodyPr lIns="0" tIns="0" rIns="0" bIns="0" anchor="t">
            <a:noAutofit/>
          </a:bodyPr>
          <a:lstStyle/>
          <a:p>
            <a:pPr marL="216000" indent="0" defTabSz="914400">
              <a:lnSpc>
                <a:spcPct val="100000"/>
              </a:lnSpc>
              <a:buNone/>
              <a:tabLst>
                <a:tab pos="0" algn="l"/>
              </a:tabLst>
            </a:pPr>
            <a:r>
              <a:rPr lang="en-US" sz="1200" b="0" u="none" strike="noStrike">
                <a:solidFill>
                  <a:schemeClr val="lt1"/>
                </a:solidFill>
                <a:effectLst/>
                <a:uFillTx/>
                <a:latin typeface="Calibri"/>
                <a:ea typeface="Arial"/>
              </a:rPr>
              <a:t>Lehrkräftefortbildung am 16. Mai 2025 an der PH Freiburg (online)</a:t>
            </a:r>
            <a:endParaRPr lang="en-US" sz="1200" b="0" u="none" strike="noStrike">
              <a:solidFill>
                <a:srgbClr val="000000"/>
              </a:solidFill>
              <a:effectLst/>
              <a:uFillTx/>
              <a:latin typeface="Calibri"/>
            </a:endParaRPr>
          </a:p>
          <a:p>
            <a:pPr marL="216000" indent="0" defTabSz="914400">
              <a:lnSpc>
                <a:spcPct val="100000"/>
              </a:lnSpc>
              <a:buNone/>
              <a:tabLst>
                <a:tab pos="0" algn="l"/>
              </a:tabLst>
            </a:pPr>
            <a:endParaRPr lang="en-US" sz="1200" b="0" u="none" strike="noStrike">
              <a:solidFill>
                <a:srgbClr val="000000"/>
              </a:solidFill>
              <a:effectLst/>
              <a:uFillTx/>
              <a:latin typeface="Calibri"/>
            </a:endParaRPr>
          </a:p>
        </p:txBody>
      </p:sp>
      <p:sp>
        <p:nvSpPr>
          <p:cNvPr id="634" name="PlaceHolder 3"/>
          <p:cNvSpPr>
            <a:spLocks noGrp="1"/>
          </p:cNvSpPr>
          <p:nvPr>
            <p:ph type="sldNum" idx="79"/>
          </p:nvPr>
        </p:nvSpPr>
        <p:spPr>
          <a:xfrm>
            <a:off x="4278960" y="10157400"/>
            <a:ext cx="3279240" cy="532800"/>
          </a:xfrm>
          <a:prstGeom prst="rect">
            <a:avLst/>
          </a:prstGeom>
          <a:noFill/>
          <a:ln w="0">
            <a:noFill/>
          </a:ln>
        </p:spPr>
        <p:txBody>
          <a:bodyPr lIns="0" tIns="0" rIns="0" bIns="0" anchor="b">
            <a:noAutofit/>
          </a:bodyPr>
          <a:lstStyle>
            <a:lvl1pPr indent="0" algn="r" defTabSz="914400">
              <a:lnSpc>
                <a:spcPct val="100000"/>
              </a:lnSpc>
              <a:buNone/>
              <a:tabLst>
                <a:tab pos="0" algn="l"/>
              </a:tabLst>
              <a:defRPr lang="de-DE" sz="1400" b="0" u="none" strike="noStrike">
                <a:solidFill>
                  <a:srgbClr val="000000"/>
                </a:solidFill>
                <a:effectLst/>
                <a:uFillTx/>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8EC5BE90-E549-4E61-8168-657CCCEE5638}" type="slidenum">
              <a:rPr kumimoji="0" lang="de-DE" sz="1400" b="0" i="0" u="none" strike="noStrike" kern="1200" cap="none" spc="0" normalizeH="0" baseline="0" noProof="0">
                <a:ln>
                  <a:noFill/>
                </a:ln>
                <a:solidFill>
                  <a:srgbClr val="000000"/>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54</a:t>
            </a:fld>
            <a:endParaRPr kumimoji="0" lang="en-US" sz="14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PlaceHolder 1"/>
          <p:cNvSpPr>
            <a:spLocks noGrp="1" noRot="1" noChangeAspect="1"/>
          </p:cNvSpPr>
          <p:nvPr>
            <p:ph type="sldImg"/>
          </p:nvPr>
        </p:nvSpPr>
        <p:spPr>
          <a:xfrm>
            <a:off x="0" y="812800"/>
            <a:ext cx="0" cy="0"/>
          </a:xfrm>
          <a:prstGeom prst="rect">
            <a:avLst/>
          </a:prstGeom>
          <a:ln w="0">
            <a:noFill/>
          </a:ln>
        </p:spPr>
      </p:sp>
      <p:sp>
        <p:nvSpPr>
          <p:cNvPr id="636" name="PlaceHolder 2"/>
          <p:cNvSpPr>
            <a:spLocks noGrp="1"/>
          </p:cNvSpPr>
          <p:nvPr>
            <p:ph type="body"/>
          </p:nvPr>
        </p:nvSpPr>
        <p:spPr>
          <a:xfrm>
            <a:off x="756000" y="5078520"/>
            <a:ext cx="6046920" cy="4810320"/>
          </a:xfrm>
          <a:prstGeom prst="rect">
            <a:avLst/>
          </a:prstGeom>
          <a:noFill/>
          <a:ln w="0">
            <a:noFill/>
          </a:ln>
        </p:spPr>
        <p:txBody>
          <a:bodyPr lIns="0" tIns="0" rIns="0" bIns="0" anchor="t">
            <a:noAutofit/>
          </a:bodyPr>
          <a:lstStyle/>
          <a:p>
            <a:pPr marL="171360" indent="-171360">
              <a:lnSpc>
                <a:spcPct val="100000"/>
              </a:lnSpc>
              <a:buClr>
                <a:srgbClr val="000000"/>
              </a:buClr>
              <a:buFont typeface="OpenSymbol"/>
              <a:buChar char="-"/>
            </a:pPr>
            <a:r>
              <a:rPr lang="de-DE" sz="2000" b="0" u="none" strike="noStrike">
                <a:solidFill>
                  <a:srgbClr val="000000"/>
                </a:solidFill>
                <a:effectLst/>
                <a:uFillTx/>
                <a:latin typeface="Calibri"/>
              </a:rPr>
              <a:t>Teilnehmer wählen frei, was sie testen wollen</a:t>
            </a:r>
            <a:br>
              <a:rPr sz="2000"/>
            </a:br>
            <a:r>
              <a:rPr lang="de-DE" sz="2000" b="0" u="none" strike="noStrike">
                <a:solidFill>
                  <a:srgbClr val="000000"/>
                </a:solidFill>
                <a:effectLst/>
                <a:uFillTx/>
                <a:latin typeface="Calibri"/>
              </a:rPr>
              <a:t>- Links/Material über Homepage</a:t>
            </a:r>
            <a:endParaRPr lang="en-US" sz="2000" b="0" u="none" strike="noStrike">
              <a:solidFill>
                <a:srgbClr val="000000"/>
              </a:solidFill>
              <a:effectLst/>
              <a:uFillTx/>
              <a:latin typeface="Calibri"/>
            </a:endParaRPr>
          </a:p>
          <a:p>
            <a:pPr indent="0">
              <a:lnSpc>
                <a:spcPct val="100000"/>
              </a:lnSpc>
              <a:buNone/>
              <a:tabLst>
                <a:tab pos="0" algn="l"/>
              </a:tabLst>
            </a:pPr>
            <a:endParaRPr lang="en-US" sz="2000" b="0" u="none" strike="noStrike">
              <a:solidFill>
                <a:srgbClr val="000000"/>
              </a:solidFill>
              <a:effectLst/>
              <a:uFillTx/>
              <a:latin typeface="Calibri"/>
            </a:endParaRPr>
          </a:p>
          <a:p>
            <a:pPr indent="0">
              <a:lnSpc>
                <a:spcPct val="100000"/>
              </a:lnSpc>
              <a:buNone/>
              <a:tabLst>
                <a:tab pos="0" algn="l"/>
              </a:tabLst>
            </a:pPr>
            <a:r>
              <a:rPr lang="de-DE" sz="2000" b="0" u="none" strike="noStrike">
                <a:solidFill>
                  <a:srgbClr val="000000"/>
                </a:solidFill>
                <a:effectLst/>
                <a:uFillTx/>
                <a:latin typeface="Calibri"/>
              </a:rPr>
              <a:t>- 3 break rooms, falls Fragen</a:t>
            </a:r>
            <a:endParaRPr lang="en-US" sz="2000" b="0" u="none" strike="noStrike">
              <a:solidFill>
                <a:srgbClr val="000000"/>
              </a:solidFill>
              <a:effectLst/>
              <a:uFillTx/>
              <a:latin typeface="Calibri"/>
            </a:endParaRPr>
          </a:p>
        </p:txBody>
      </p:sp>
      <p:sp>
        <p:nvSpPr>
          <p:cNvPr id="637" name="PlaceHolder 3"/>
          <p:cNvSpPr>
            <a:spLocks noGrp="1"/>
          </p:cNvSpPr>
          <p:nvPr>
            <p:ph type="sldNum" idx="80"/>
          </p:nvPr>
        </p:nvSpPr>
        <p:spPr>
          <a:xfrm>
            <a:off x="4278960" y="10157400"/>
            <a:ext cx="3279960" cy="533520"/>
          </a:xfrm>
          <a:prstGeom prst="rect">
            <a:avLst/>
          </a:prstGeom>
          <a:noFill/>
          <a:ln w="0">
            <a:noFill/>
          </a:ln>
        </p:spPr>
        <p:txBody>
          <a:bodyPr lIns="0" tIns="0" rIns="0" bIns="0" anchor="b">
            <a:noAutofit/>
          </a:bodyPr>
          <a:lstStyle>
            <a:lvl1pPr indent="0" algn="r" defTabSz="914400">
              <a:lnSpc>
                <a:spcPct val="100000"/>
              </a:lnSpc>
              <a:buNone/>
              <a:tabLst>
                <a:tab pos="0" algn="l"/>
              </a:tabLst>
              <a:defRPr lang="de-DE" sz="1400" b="0" u="none" strike="noStrike">
                <a:solidFill>
                  <a:srgbClr val="000000"/>
                </a:solidFill>
                <a:effectLst/>
                <a:uFillTx/>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0796F7F8-85EC-475A-A7A0-E5378B33B35B}" type="slidenum">
              <a:rPr kumimoji="0" lang="de-DE" sz="1400" b="0" i="0" u="none" strike="noStrike" kern="1200" cap="none" spc="0" normalizeH="0" baseline="0" noProof="0">
                <a:ln>
                  <a:noFill/>
                </a:ln>
                <a:solidFill>
                  <a:srgbClr val="000000"/>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55</a:t>
            </a:fld>
            <a:endParaRPr kumimoji="0" lang="en-US" sz="1400" b="0" i="0" u="none" strike="noStrike" kern="1200" cap="none" spc="0" normalizeH="0" baseline="0" noProof="0">
              <a:ln>
                <a:noFill/>
              </a:ln>
              <a:solidFill>
                <a:srgbClr val="000000"/>
              </a:solidFill>
              <a:effectLst/>
              <a:uLnTx/>
              <a:uFillTx/>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0" y="812800"/>
            <a:ext cx="0" cy="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36"/>
          </p:nvPr>
        </p:nvSpPr>
        <p:spPr/>
        <p:txBody>
          <a:bodyPr/>
          <a:lstStyle/>
          <a:p>
            <a:pPr indent="0" algn="r">
              <a:buNone/>
            </a:pPr>
            <a:fld id="{D72F972E-F8B3-4301-9075-B3127E8104AC}" type="slidenum">
              <a:rPr lang="de-DE" sz="1400" b="0" strike="noStrike" spc="-1" smtClean="0">
                <a:solidFill>
                  <a:srgbClr val="000000"/>
                </a:solidFill>
                <a:latin typeface="Calibri"/>
              </a:rPr>
              <a:t>57</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882303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0" y="812800"/>
            <a:ext cx="0" cy="0"/>
          </a:xfrm>
        </p:spPr>
      </p:sp>
      <p:sp>
        <p:nvSpPr>
          <p:cNvPr id="3" name="Notizenplatzhalter 2"/>
          <p:cNvSpPr>
            <a:spLocks noGrp="1"/>
          </p:cNvSpPr>
          <p:nvPr>
            <p:ph type="body" idx="1"/>
          </p:nvPr>
        </p:nvSpPr>
        <p:spPr/>
        <p:txBody>
          <a:bodyPr/>
          <a:lstStyle/>
          <a:p>
            <a:r>
              <a:rPr lang="de-DE" dirty="0"/>
              <a:t>Quelle Bildungsplan: https://www.bildungsplaene-bw.de/,Lde/BP2016BW_ALLG_SEK1_WBS</a:t>
            </a:r>
          </a:p>
          <a:p>
            <a:r>
              <a:rPr lang="de-DE" dirty="0"/>
              <a:t> </a:t>
            </a:r>
          </a:p>
        </p:txBody>
      </p:sp>
      <p:sp>
        <p:nvSpPr>
          <p:cNvPr id="4" name="Foliennummernplatzhalter 3"/>
          <p:cNvSpPr>
            <a:spLocks noGrp="1"/>
          </p:cNvSpPr>
          <p:nvPr>
            <p:ph type="sldNum" idx="36"/>
          </p:nvPr>
        </p:nvSpPr>
        <p:spPr/>
        <p:txBody>
          <a:bodyPr/>
          <a:lstStyle/>
          <a:p>
            <a:pPr indent="0" algn="r">
              <a:buNone/>
            </a:pPr>
            <a:fld id="{D72F972E-F8B3-4301-9075-B3127E8104AC}" type="slidenum">
              <a:rPr lang="de-DE" sz="1400" b="0" strike="noStrike" spc="-1" smtClean="0">
                <a:solidFill>
                  <a:srgbClr val="000000"/>
                </a:solidFill>
                <a:latin typeface="Calibri"/>
              </a:rPr>
              <a:t>6</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347298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0" y="812800"/>
            <a:ext cx="0" cy="0"/>
          </a:xfrm>
        </p:spPr>
      </p:sp>
      <p:sp>
        <p:nvSpPr>
          <p:cNvPr id="3" name="Notizenplatzhalter 2"/>
          <p:cNvSpPr>
            <a:spLocks noGrp="1"/>
          </p:cNvSpPr>
          <p:nvPr>
            <p:ph type="body" idx="1"/>
          </p:nvPr>
        </p:nvSpPr>
        <p:spPr/>
        <p:txBody>
          <a:bodyPr/>
          <a:lstStyle/>
          <a:p>
            <a:r>
              <a:rPr lang="de-DE" dirty="0"/>
              <a:t>Quelle Bildungsplan: https://www.bildungsplaene-bw.de/VBWL_OS</a:t>
            </a:r>
          </a:p>
          <a:p>
            <a:endParaRPr lang="de-DE" dirty="0"/>
          </a:p>
        </p:txBody>
      </p:sp>
      <p:sp>
        <p:nvSpPr>
          <p:cNvPr id="4" name="Foliennummernplatzhalter 3"/>
          <p:cNvSpPr>
            <a:spLocks noGrp="1"/>
          </p:cNvSpPr>
          <p:nvPr>
            <p:ph type="sldNum" idx="36"/>
          </p:nvPr>
        </p:nvSpPr>
        <p:spPr/>
        <p:txBody>
          <a:bodyPr/>
          <a:lstStyle/>
          <a:p>
            <a:pPr indent="0" algn="r">
              <a:buNone/>
            </a:pPr>
            <a:fld id="{D72F972E-F8B3-4301-9075-B3127E8104AC}" type="slidenum">
              <a:rPr lang="de-DE" sz="1400" b="0" strike="noStrike" spc="-1" smtClean="0">
                <a:solidFill>
                  <a:srgbClr val="000000"/>
                </a:solidFill>
                <a:latin typeface="Calibri"/>
              </a:rPr>
              <a:t>7</a:t>
            </a:fld>
            <a:endParaRPr lang="de-DE" sz="1400" b="0" strike="noStrike" spc="-1">
              <a:solidFill>
                <a:srgbClr val="000000"/>
              </a:solidFill>
              <a:latin typeface="Calibri"/>
            </a:endParaRPr>
          </a:p>
        </p:txBody>
      </p:sp>
    </p:spTree>
    <p:extLst>
      <p:ext uri="{BB962C8B-B14F-4D97-AF65-F5344CB8AC3E}">
        <p14:creationId xmlns:p14="http://schemas.microsoft.com/office/powerpoint/2010/main" val="146932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0" y="812800"/>
            <a:ext cx="0" cy="0"/>
          </a:xfrm>
          <a:prstGeom prst="rect">
            <a:avLst/>
          </a:prstGeom>
          <a:ln w="0">
            <a:noFill/>
          </a:ln>
        </p:spPr>
      </p:sp>
      <p:sp>
        <p:nvSpPr>
          <p:cNvPr id="173"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indent="0" defTabSz="914400">
              <a:lnSpc>
                <a:spcPct val="100000"/>
              </a:lnSpc>
              <a:buNone/>
              <a:tabLst>
                <a:tab pos="0" algn="l"/>
              </a:tabLst>
            </a:pPr>
            <a:r>
              <a:rPr lang="en-US" sz="1200" b="0" strike="noStrike" spc="-1">
                <a:solidFill>
                  <a:schemeClr val="lt1"/>
                </a:solidFill>
                <a:latin typeface="Calibri"/>
                <a:ea typeface="Arial"/>
              </a:rPr>
              <a:t>Lehrkräftefortbildung am 16. Mai 2025 an der PH Freiburg (online)</a:t>
            </a:r>
            <a:endParaRPr lang="en-US" sz="1200" b="0" strike="noStrike" spc="-1">
              <a:solidFill>
                <a:srgbClr val="000000"/>
              </a:solidFill>
              <a:latin typeface="Calibri"/>
            </a:endParaRPr>
          </a:p>
          <a:p>
            <a:pPr indent="0" defTabSz="914400">
              <a:lnSpc>
                <a:spcPct val="100000"/>
              </a:lnSpc>
              <a:buNone/>
              <a:tabLst>
                <a:tab pos="0" algn="l"/>
              </a:tabLst>
            </a:pPr>
            <a:endParaRPr lang="en-US" sz="1200" b="0" strike="noStrike" spc="-1">
              <a:solidFill>
                <a:srgbClr val="000000"/>
              </a:solidFill>
              <a:latin typeface="Calibri"/>
            </a:endParaRPr>
          </a:p>
        </p:txBody>
      </p:sp>
      <p:sp>
        <p:nvSpPr>
          <p:cNvPr id="174" name="PlaceHolder 3"/>
          <p:cNvSpPr>
            <a:spLocks noGrp="1"/>
          </p:cNvSpPr>
          <p:nvPr>
            <p:ph type="sldNum" idx="15"/>
          </p:nvPr>
        </p:nvSpPr>
        <p:spPr>
          <a:xfrm>
            <a:off x="4278960" y="10157400"/>
            <a:ext cx="3280320" cy="533880"/>
          </a:xfrm>
          <a:prstGeom prst="rect">
            <a:avLst/>
          </a:prstGeom>
          <a:noFill/>
          <a:ln w="0">
            <a:noFill/>
          </a:ln>
        </p:spPr>
        <p:txBody>
          <a:bodyPr lIns="0" tIns="0" rIns="0" bIns="0" anchor="b">
            <a:noAutofit/>
          </a:bodyPr>
          <a:lstStyle>
            <a:lvl1pPr indent="0" algn="r">
              <a:lnSpc>
                <a:spcPct val="100000"/>
              </a:lnSpc>
              <a:buNone/>
              <a:tabLst>
                <a:tab pos="0" algn="l"/>
              </a:tabLst>
              <a:defRPr lang="de-DE" sz="1400" b="0" strike="noStrike" spc="-1">
                <a:solidFill>
                  <a:srgbClr val="000000"/>
                </a:solidFill>
                <a:latin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F0EAA878-9CA8-4060-B83E-EE946E0DA1C4}" type="slidenum">
              <a:rPr kumimoji="0" lang="de-DE" sz="1400" b="0" i="0" u="none" strike="noStrike" kern="1200" cap="none" spc="-1" normalizeH="0" baseline="0" noProof="0">
                <a:ln>
                  <a:noFill/>
                </a:ln>
                <a:solidFill>
                  <a:srgbClr val="000000"/>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10</a:t>
            </a:fld>
            <a:endParaRPr kumimoji="0" lang="en-US" sz="1400" b="0" i="0" u="none" strike="noStrike" kern="1200" cap="none" spc="-1" normalizeH="0" baseline="0" noProof="0">
              <a:ln>
                <a:noFill/>
              </a:ln>
              <a:solidFill>
                <a:srgbClr val="000000"/>
              </a:solidFill>
              <a:effectLst/>
              <a:uLnTx/>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noRot="1" noChangeAspect="1"/>
          </p:cNvSpPr>
          <p:nvPr>
            <p:ph type="sldImg"/>
          </p:nvPr>
        </p:nvSpPr>
        <p:spPr>
          <a:xfrm>
            <a:off x="685800" y="1143000"/>
            <a:ext cx="5486400" cy="3086100"/>
          </a:xfrm>
          <a:prstGeom prst="rect">
            <a:avLst/>
          </a:prstGeom>
          <a:ln w="0">
            <a:noFill/>
          </a:ln>
        </p:spPr>
      </p:sp>
      <p:sp>
        <p:nvSpPr>
          <p:cNvPr id="176"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Calibri"/>
            </a:endParaRPr>
          </a:p>
        </p:txBody>
      </p:sp>
      <p:sp>
        <p:nvSpPr>
          <p:cNvPr id="177" name="PlaceHolder 3"/>
          <p:cNvSpPr>
            <a:spLocks noGrp="1"/>
          </p:cNvSpPr>
          <p:nvPr>
            <p:ph type="sldNum" idx="16"/>
          </p:nvPr>
        </p:nvSpPr>
        <p:spPr>
          <a:xfrm>
            <a:off x="3884760" y="8685360"/>
            <a:ext cx="2971080" cy="45792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strike="noStrike" spc="-1">
                <a:solidFill>
                  <a:srgbClr val="000000"/>
                </a:solidFill>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52A230E0-A4B7-4697-8E18-E8AD68B1E33C}" type="slidenum">
              <a:rPr kumimoji="0" lang="de-DE" sz="1200" b="0" i="0" u="none" strike="noStrike" kern="1200" cap="none" spc="-1"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11</a:t>
            </a:fld>
            <a:endParaRPr kumimoji="0" lang="en-US" sz="1200" b="0" i="0" u="none" strike="noStrike" kern="1200" cap="none" spc="-1" normalizeH="0" baseline="0" noProof="0">
              <a:ln>
                <a:noFill/>
              </a:ln>
              <a:solidFill>
                <a:srgbClr val="000000"/>
              </a:solidFill>
              <a:effectLst/>
              <a:uLnTx/>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noRot="1" noChangeAspect="1"/>
          </p:cNvSpPr>
          <p:nvPr>
            <p:ph type="sldImg"/>
          </p:nvPr>
        </p:nvSpPr>
        <p:spPr>
          <a:xfrm>
            <a:off x="685800" y="1143000"/>
            <a:ext cx="5486400" cy="3086100"/>
          </a:xfrm>
          <a:prstGeom prst="rect">
            <a:avLst/>
          </a:prstGeom>
          <a:ln w="0">
            <a:noFill/>
          </a:ln>
        </p:spPr>
      </p:sp>
      <p:sp>
        <p:nvSpPr>
          <p:cNvPr id="179"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Calibri"/>
            </a:endParaRPr>
          </a:p>
        </p:txBody>
      </p:sp>
      <p:sp>
        <p:nvSpPr>
          <p:cNvPr id="180" name="PlaceHolder 3"/>
          <p:cNvSpPr>
            <a:spLocks noGrp="1"/>
          </p:cNvSpPr>
          <p:nvPr>
            <p:ph type="sldNum" idx="17"/>
          </p:nvPr>
        </p:nvSpPr>
        <p:spPr>
          <a:xfrm>
            <a:off x="3884760" y="8685360"/>
            <a:ext cx="2971080" cy="457920"/>
          </a:xfrm>
          <a:prstGeom prst="rect">
            <a:avLst/>
          </a:prstGeom>
          <a:noFill/>
          <a:ln w="0">
            <a:noFill/>
          </a:ln>
        </p:spPr>
        <p:txBody>
          <a:bodyPr lIns="91440" tIns="45720" rIns="91440" bIns="45720" anchor="b">
            <a:noAutofit/>
          </a:bodyPr>
          <a:lstStyle>
            <a:lvl1pPr indent="0" algn="r" defTabSz="457200">
              <a:lnSpc>
                <a:spcPct val="100000"/>
              </a:lnSpc>
              <a:buNone/>
              <a:tabLst>
                <a:tab pos="0" algn="l"/>
              </a:tabLst>
              <a:defRPr lang="de-DE" sz="1200" b="0" strike="noStrike" spc="-1">
                <a:solidFill>
                  <a:srgbClr val="000000"/>
                </a:solidFill>
                <a:latin typeface="Calibri"/>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tab pos="0" algn="l"/>
              </a:tabLst>
              <a:defRPr/>
            </a:pPr>
            <a:fld id="{59BB3724-192C-4872-A2B9-896AC5FCE75C}" type="slidenum">
              <a:rPr kumimoji="0" lang="de-DE" sz="1200" b="0" i="0" u="none" strike="noStrike" kern="1200" cap="none" spc="-1" normalizeH="0" baseline="0" noProof="0">
                <a:ln>
                  <a:noFill/>
                </a:ln>
                <a:solidFill>
                  <a:srgbClr val="000000"/>
                </a:solidFill>
                <a:effectLst/>
                <a:uLnTx/>
                <a:uFillTx/>
                <a:latin typeface="Calibri"/>
                <a:ea typeface="+mn-ea"/>
              </a:rPr>
              <a:pPr marL="0" marR="0" lvl="0" indent="0" algn="r" defTabSz="457200" rtl="0" eaLnBrk="1" fontAlgn="auto" latinLnBrk="0" hangingPunct="1">
                <a:lnSpc>
                  <a:spcPct val="100000"/>
                </a:lnSpc>
                <a:spcBef>
                  <a:spcPts val="0"/>
                </a:spcBef>
                <a:spcAft>
                  <a:spcPts val="0"/>
                </a:spcAft>
                <a:buClrTx/>
                <a:buSzTx/>
                <a:buFontTx/>
                <a:buNone/>
                <a:tabLst>
                  <a:tab pos="0" algn="l"/>
                </a:tabLst>
                <a:defRPr/>
              </a:pPr>
              <a:t>12</a:t>
            </a:fld>
            <a:endParaRPr kumimoji="0" lang="en-US" sz="1200" b="0" i="0" u="none" strike="noStrike" kern="1200" cap="none" spc="-1" normalizeH="0" baseline="0" noProof="0">
              <a:ln>
                <a:noFill/>
              </a:ln>
              <a:solidFill>
                <a:srgbClr val="000000"/>
              </a:solidFill>
              <a:effectLst/>
              <a:uLnTx/>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bg>
      <p:bgPr>
        <a:solidFill>
          <a:srgbClr val="000000"/>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r>
              <a:rPr lang="en-US" sz="1800" b="0" strike="noStrike" spc="-1">
                <a:solidFill>
                  <a:schemeClr val="lt1"/>
                </a:solidFill>
                <a:latin typeface="Calibri"/>
              </a:rPr>
              <a:t>Format des Titeltextes durch Klicken bearbeiten</a:t>
            </a:r>
          </a:p>
        </p:txBody>
      </p:sp>
      <p:sp>
        <p:nvSpPr>
          <p:cNvPr id="3"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lnSpc>
                <a:spcPct val="90000"/>
              </a:lnSpc>
              <a:spcBef>
                <a:spcPts val="1417"/>
              </a:spcBef>
              <a:buClr>
                <a:srgbClr val="FFFFFF"/>
              </a:buClr>
              <a:buSzPct val="45000"/>
              <a:buFont typeface="Wingdings" charset="2"/>
              <a:buChar char=""/>
            </a:pPr>
            <a:r>
              <a:rPr lang="en-US" sz="2100" b="0" strike="noStrike" spc="-1">
                <a:solidFill>
                  <a:schemeClr val="lt1"/>
                </a:solidFill>
                <a:latin typeface="Calibri"/>
              </a:rPr>
              <a:t>Format des Gliederungstextes durch Klicken bearbeiten</a:t>
            </a:r>
          </a:p>
          <a:p>
            <a:pPr marL="864000" lvl="1" indent="-324000">
              <a:lnSpc>
                <a:spcPct val="90000"/>
              </a:lnSpc>
              <a:spcBef>
                <a:spcPts val="1134"/>
              </a:spcBef>
              <a:buClr>
                <a:srgbClr val="FFFFFF"/>
              </a:buClr>
              <a:buSzPct val="75000"/>
              <a:buFont typeface="Symbol" charset="2"/>
              <a:buChar char=""/>
            </a:pPr>
            <a:r>
              <a:rPr lang="en-US" sz="1500" b="0" strike="noStrike" spc="-1">
                <a:solidFill>
                  <a:schemeClr val="lt1"/>
                </a:solidFill>
                <a:latin typeface="Calibri"/>
              </a:rPr>
              <a:t>Zweite Gliederungsebene</a:t>
            </a:r>
          </a:p>
          <a:p>
            <a:pPr marL="1296000" lvl="2" indent="-288000">
              <a:lnSpc>
                <a:spcPct val="90000"/>
              </a:lnSpc>
              <a:spcBef>
                <a:spcPts val="850"/>
              </a:spcBef>
              <a:buClr>
                <a:srgbClr val="FFFFFF"/>
              </a:buClr>
              <a:buSzPct val="45000"/>
              <a:buFont typeface="Wingdings" charset="2"/>
              <a:buChar char=""/>
            </a:pPr>
            <a:r>
              <a:rPr lang="en-US" sz="1350" b="0" strike="noStrike" spc="-1">
                <a:solidFill>
                  <a:schemeClr val="lt1"/>
                </a:solidFill>
                <a:latin typeface="Calibri"/>
              </a:rPr>
              <a:t>Dritte Gliederungsebene</a:t>
            </a:r>
          </a:p>
          <a:p>
            <a:pPr marL="1728000" lvl="3" indent="-216000">
              <a:lnSpc>
                <a:spcPct val="90000"/>
              </a:lnSpc>
              <a:spcBef>
                <a:spcPts val="567"/>
              </a:spcBef>
              <a:buClr>
                <a:srgbClr val="FFFFFF"/>
              </a:buClr>
              <a:buSzPct val="75000"/>
              <a:buFont typeface="Symbol" charset="2"/>
              <a:buChar char=""/>
            </a:pPr>
            <a:r>
              <a:rPr lang="en-US" sz="1350" b="0" strike="noStrike" spc="-1">
                <a:solidFill>
                  <a:schemeClr val="lt1"/>
                </a:solidFill>
                <a:latin typeface="Calibri"/>
              </a:rPr>
              <a:t>Vierte Gliederungsebene</a:t>
            </a:r>
          </a:p>
          <a:p>
            <a:pPr marL="2160000" lvl="4" indent="-216000">
              <a:lnSpc>
                <a:spcPct val="90000"/>
              </a:lnSpc>
              <a:spcBef>
                <a:spcPts val="283"/>
              </a:spcBef>
              <a:buClr>
                <a:srgbClr val="FFFFFF"/>
              </a:buClr>
              <a:buSzPct val="45000"/>
              <a:buFont typeface="Wingdings" charset="2"/>
              <a:buChar char=""/>
            </a:pPr>
            <a:r>
              <a:rPr lang="en-US" sz="2000" b="0" strike="noStrike" spc="-1">
                <a:solidFill>
                  <a:schemeClr val="lt1"/>
                </a:solidFill>
                <a:latin typeface="Calibri"/>
              </a:rPr>
              <a:t>Fünfte Gliederungsebene</a:t>
            </a:r>
          </a:p>
          <a:p>
            <a:pPr marL="2592000" lvl="5" indent="-216000">
              <a:lnSpc>
                <a:spcPct val="90000"/>
              </a:lnSpc>
              <a:spcBef>
                <a:spcPts val="283"/>
              </a:spcBef>
              <a:buClr>
                <a:srgbClr val="FFFFFF"/>
              </a:buClr>
              <a:buSzPct val="45000"/>
              <a:buFont typeface="Wingdings" charset="2"/>
              <a:buChar char=""/>
            </a:pPr>
            <a:r>
              <a:rPr lang="en-US" sz="2000" b="0" strike="noStrike" spc="-1">
                <a:solidFill>
                  <a:schemeClr val="lt1"/>
                </a:solidFill>
                <a:latin typeface="Calibri"/>
              </a:rPr>
              <a:t>Sechste Gliederungsebene</a:t>
            </a:r>
          </a:p>
          <a:p>
            <a:pPr marL="3024000" lvl="6" indent="-216000">
              <a:lnSpc>
                <a:spcPct val="90000"/>
              </a:lnSpc>
              <a:spcBef>
                <a:spcPts val="283"/>
              </a:spcBef>
              <a:buClr>
                <a:srgbClr val="FFFFFF"/>
              </a:buClr>
              <a:buSzPct val="45000"/>
              <a:buFont typeface="Wingdings" charset="2"/>
              <a:buChar char=""/>
            </a:pPr>
            <a:r>
              <a:rPr lang="en-US" sz="2000" b="0" strike="noStrike" spc="-1">
                <a:solidFill>
                  <a:schemeClr val="lt1"/>
                </a:solidFill>
                <a:latin typeface="Calibri"/>
              </a:rPr>
              <a:t>Siebte Gliederungsebene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tandard 7">
    <p:bg>
      <p:bgPr>
        <a:solidFill>
          <a:srgbClr val="FFFFFF"/>
        </a:solidFill>
        <a:effectLst/>
      </p:bgPr>
    </p:bg>
    <p:spTree>
      <p:nvGrpSpPr>
        <p:cNvPr id="1" name=""/>
        <p:cNvGrpSpPr/>
        <p:nvPr/>
      </p:nvGrpSpPr>
      <p:grpSpPr>
        <a:xfrm>
          <a:off x="0" y="0"/>
          <a:ext cx="0" cy="0"/>
          <a:chOff x="0" y="0"/>
          <a:chExt cx="0" cy="0"/>
        </a:xfrm>
      </p:grpSpPr>
      <p:sp>
        <p:nvSpPr>
          <p:cNvPr id="205" name="Rechteck 35"/>
          <p:cNvSpPr/>
          <p:nvPr/>
        </p:nvSpPr>
        <p:spPr>
          <a:xfrm>
            <a:off x="-360" y="0"/>
            <a:ext cx="9142920" cy="439848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lt1"/>
              </a:solidFill>
              <a:effectLst/>
              <a:uFillTx/>
              <a:latin typeface="Calibri"/>
              <a:ea typeface="Arial"/>
            </a:endParaRPr>
          </a:p>
        </p:txBody>
      </p:sp>
      <p:pic>
        <p:nvPicPr>
          <p:cNvPr id="206" name="Grafik 37" descr="Ein Bild, das Text, Schrift, Screenshot, Logo enthält.&#10;&#10;Automatisch generierte Beschreibung"/>
          <p:cNvPicPr/>
          <p:nvPr/>
        </p:nvPicPr>
        <p:blipFill>
          <a:blip r:embed="rId2"/>
          <a:stretch/>
        </p:blipFill>
        <p:spPr>
          <a:xfrm>
            <a:off x="8272800" y="4516920"/>
            <a:ext cx="748800" cy="531000"/>
          </a:xfrm>
          <a:prstGeom prst="rect">
            <a:avLst/>
          </a:prstGeom>
          <a:noFill/>
          <a:ln w="0">
            <a:noFill/>
          </a:ln>
        </p:spPr>
      </p:pic>
      <p:pic>
        <p:nvPicPr>
          <p:cNvPr id="207" name="Grafik 38" descr="Ein Bild, das Text, Schrift, Screenshot, Electric Blue (Farbe) enthält.&#10;&#10;Automatisch generierte Beschreibung"/>
          <p:cNvPicPr/>
          <p:nvPr/>
        </p:nvPicPr>
        <p:blipFill>
          <a:blip r:embed="rId3"/>
          <a:stretch/>
        </p:blipFill>
        <p:spPr>
          <a:xfrm>
            <a:off x="7202520" y="4673160"/>
            <a:ext cx="927720" cy="218520"/>
          </a:xfrm>
          <a:prstGeom prst="rect">
            <a:avLst/>
          </a:prstGeom>
          <a:noFill/>
          <a:ln w="0">
            <a:noFill/>
          </a:ln>
        </p:spPr>
      </p:pic>
      <p:pic>
        <p:nvPicPr>
          <p:cNvPr id="208" name="Grafik 39" descr="Ein Bild, das Text, Schrift, Grafiken, weiß enthält.&#10;&#10;Automatisch generierte Beschreibung"/>
          <p:cNvPicPr/>
          <p:nvPr/>
        </p:nvPicPr>
        <p:blipFill>
          <a:blip r:embed="rId4"/>
          <a:stretch/>
        </p:blipFill>
        <p:spPr>
          <a:xfrm>
            <a:off x="5711760" y="5641200"/>
            <a:ext cx="1422360" cy="409680"/>
          </a:xfrm>
          <a:prstGeom prst="rect">
            <a:avLst/>
          </a:prstGeom>
          <a:noFill/>
          <a:ln w="0">
            <a:noFill/>
          </a:ln>
        </p:spPr>
      </p:pic>
      <p:pic>
        <p:nvPicPr>
          <p:cNvPr id="209" name="Grafik 41" descr="Ein Bild, das Text, Screenshot, Schrift, Grafiken enthält.&#10;&#10;Automatisch generierte Beschreibung"/>
          <p:cNvPicPr/>
          <p:nvPr/>
        </p:nvPicPr>
        <p:blipFill>
          <a:blip r:embed="rId5"/>
          <a:stretch/>
        </p:blipFill>
        <p:spPr>
          <a:xfrm>
            <a:off x="121320" y="4489920"/>
            <a:ext cx="1590120" cy="516600"/>
          </a:xfrm>
          <a:prstGeom prst="rect">
            <a:avLst/>
          </a:prstGeom>
          <a:noFill/>
          <a:ln w="0">
            <a:noFill/>
          </a:ln>
        </p:spPr>
      </p:pic>
      <p:pic>
        <p:nvPicPr>
          <p:cNvPr id="210" name="Grafik 52" descr="Ein Bild, das Text, Grafiken, Grafikdesign, Logo enthält.&#10;&#10;Automatisch generierte Beschreibung"/>
          <p:cNvPicPr/>
          <p:nvPr/>
        </p:nvPicPr>
        <p:blipFill>
          <a:blip r:embed="rId6"/>
          <a:srcRect r="3631"/>
          <a:stretch/>
        </p:blipFill>
        <p:spPr>
          <a:xfrm>
            <a:off x="6342120" y="250920"/>
            <a:ext cx="2546640" cy="1305000"/>
          </a:xfrm>
          <a:prstGeom prst="rect">
            <a:avLst/>
          </a:prstGeom>
          <a:noFill/>
          <a:ln w="0">
            <a:noFill/>
          </a:ln>
        </p:spPr>
      </p:pic>
      <p:sp>
        <p:nvSpPr>
          <p:cNvPr id="211" name="Bogen 16"/>
          <p:cNvSpPr/>
          <p:nvPr/>
        </p:nvSpPr>
        <p:spPr>
          <a:xfrm rot="15949200">
            <a:off x="8787960" y="1073160"/>
            <a:ext cx="1673280" cy="6460200"/>
          </a:xfrm>
          <a:prstGeom prst="arc">
            <a:avLst>
              <a:gd name="adj1" fmla="val 16134773"/>
              <a:gd name="adj2" fmla="val 20138821"/>
            </a:avLst>
          </a:prstGeom>
          <a:noFill/>
          <a:ln w="2540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dk1"/>
              </a:solidFill>
              <a:effectLst/>
              <a:uFillTx/>
              <a:latin typeface="Calibri"/>
              <a:ea typeface="Arial"/>
            </a:endParaRPr>
          </a:p>
        </p:txBody>
      </p:sp>
      <p:cxnSp>
        <p:nvCxnSpPr>
          <p:cNvPr id="212" name="Verbinder: gekrümmt 3"/>
          <p:cNvCxnSpPr/>
          <p:nvPr/>
        </p:nvCxnSpPr>
        <p:spPr>
          <a:xfrm rot="10800000" flipV="1">
            <a:off x="6658200" y="2825280"/>
            <a:ext cx="2486520" cy="1665000"/>
          </a:xfrm>
          <a:prstGeom prst="curvedConnector3">
            <a:avLst>
              <a:gd name="adj1" fmla="val 50000"/>
            </a:avLst>
          </a:prstGeom>
          <a:ln w="25400">
            <a:solidFill>
              <a:srgbClr val="FFFFFF"/>
            </a:solidFill>
            <a:round/>
          </a:ln>
        </p:spPr>
      </p:cxnSp>
      <p:sp>
        <p:nvSpPr>
          <p:cNvPr id="213" name="Rechteck 10"/>
          <p:cNvSpPr/>
          <p:nvPr/>
        </p:nvSpPr>
        <p:spPr>
          <a:xfrm>
            <a:off x="8019000" y="4065120"/>
            <a:ext cx="870120" cy="22896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914400">
              <a:lnSpc>
                <a:spcPct val="100000"/>
              </a:lnSpc>
            </a:pPr>
            <a:r>
              <a:rPr lang="de-DE" sz="600" b="1" u="none" strike="noStrike">
                <a:solidFill>
                  <a:schemeClr val="lt1"/>
                </a:solidFill>
                <a:effectLst/>
                <a:uFillTx/>
                <a:latin typeface="Arial"/>
                <a:ea typeface="Arial"/>
              </a:rPr>
              <a:t>FKZ: 01JA23S02A</a:t>
            </a:r>
            <a:endParaRPr lang="en-US" sz="600" b="0" u="none" strike="noStrike">
              <a:solidFill>
                <a:srgbClr val="000000"/>
              </a:solidFill>
              <a:effectLst/>
              <a:uFillTx/>
              <a:latin typeface="Calibri"/>
            </a:endParaRPr>
          </a:p>
        </p:txBody>
      </p:sp>
      <p:pic>
        <p:nvPicPr>
          <p:cNvPr id="214" name="Grafik 1"/>
          <p:cNvPicPr/>
          <p:nvPr/>
        </p:nvPicPr>
        <p:blipFill>
          <a:blip r:embed="rId7"/>
          <a:stretch/>
        </p:blipFill>
        <p:spPr>
          <a:xfrm>
            <a:off x="2394720" y="4604760"/>
            <a:ext cx="3315960" cy="354600"/>
          </a:xfrm>
          <a:prstGeom prst="rect">
            <a:avLst/>
          </a:prstGeom>
          <a:noFill/>
          <a:ln w="0">
            <a:noFill/>
          </a:ln>
        </p:spPr>
      </p:pic>
      <p:sp>
        <p:nvSpPr>
          <p:cNvPr id="215" name="PlaceHolder 1"/>
          <p:cNvSpPr>
            <a:spLocks noGrp="1"/>
          </p:cNvSpPr>
          <p:nvPr>
            <p:ph type="title"/>
          </p:nvPr>
        </p:nvSpPr>
        <p:spPr>
          <a:xfrm>
            <a:off x="457200" y="205200"/>
            <a:ext cx="8228520" cy="857880"/>
          </a:xfrm>
          <a:prstGeom prst="rect">
            <a:avLst/>
          </a:prstGeom>
          <a:noFill/>
          <a:ln w="0">
            <a:noFill/>
          </a:ln>
        </p:spPr>
        <p:txBody>
          <a:bodyPr lIns="0" tIns="0" rIns="0" bIns="0" anchor="ctr">
            <a:noAutofit/>
          </a:bodyPr>
          <a:lstStyle/>
          <a:p>
            <a:pPr indent="0" defTabSz="914400">
              <a:lnSpc>
                <a:spcPct val="90000"/>
              </a:lnSpc>
              <a:buNone/>
              <a:tabLst>
                <a:tab pos="0" algn="l"/>
              </a:tabLst>
            </a:pPr>
            <a:r>
              <a:rPr lang="de-DE" sz="1800" b="0" u="none" strike="noStrike">
                <a:solidFill>
                  <a:schemeClr val="dk1"/>
                </a:solidFill>
                <a:effectLst/>
                <a:uFillTx/>
                <a:latin typeface="Calibri"/>
                <a:ea typeface="Arial"/>
              </a:rPr>
              <a:t>Format des Titeltextes durch Klicken bearbeiten</a:t>
            </a:r>
            <a:endParaRPr lang="de-DE" sz="1800" b="0" u="none" strike="noStrike">
              <a:solidFill>
                <a:schemeClr val="dk1"/>
              </a:solidFill>
              <a:effectLst/>
              <a:uFillTx/>
              <a:latin typeface="Calibri"/>
            </a:endParaRPr>
          </a:p>
        </p:txBody>
      </p:sp>
      <p:sp>
        <p:nvSpPr>
          <p:cNvPr id="216" name="PlaceHolder 2"/>
          <p:cNvSpPr>
            <a:spLocks noGrp="1"/>
          </p:cNvSpPr>
          <p:nvPr>
            <p:ph type="body"/>
          </p:nvPr>
        </p:nvSpPr>
        <p:spPr>
          <a:xfrm>
            <a:off x="457200" y="1203480"/>
            <a:ext cx="8228520" cy="298224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de-DE" sz="2100" b="0" u="none" strike="noStrike">
                <a:solidFill>
                  <a:schemeClr val="dk1"/>
                </a:solidFill>
                <a:effectLst/>
                <a:uFillTx/>
                <a:latin typeface="Calibri"/>
                <a:ea typeface="Arial"/>
              </a:rPr>
              <a:t>Format des Gliederungstextes durch Klicken bearbeiten</a:t>
            </a:r>
            <a:endParaRPr lang="de-DE" sz="2100" b="0" u="none" strike="noStrike">
              <a:solidFill>
                <a:schemeClr val="dk1"/>
              </a:solidFill>
              <a:effectLst/>
              <a:uFillTx/>
              <a:latin typeface="Calibri"/>
            </a:endParaRPr>
          </a:p>
          <a:p>
            <a:pPr marL="864000" lvl="1" indent="-324000" defTabSz="914400">
              <a:lnSpc>
                <a:spcPct val="90000"/>
              </a:lnSpc>
              <a:spcBef>
                <a:spcPts val="1134"/>
              </a:spcBef>
              <a:buClr>
                <a:srgbClr val="000000"/>
              </a:buClr>
              <a:buSzPct val="75000"/>
              <a:buFont typeface="Symbol" charset="2"/>
              <a:buChar char=""/>
            </a:pPr>
            <a:r>
              <a:rPr lang="de-DE" sz="1500" b="0" u="none" strike="noStrike">
                <a:solidFill>
                  <a:schemeClr val="dk1"/>
                </a:solidFill>
                <a:effectLst/>
                <a:uFillTx/>
                <a:latin typeface="Calibri"/>
                <a:ea typeface="Arial"/>
              </a:rPr>
              <a:t>Zweite Gliederungsebene</a:t>
            </a:r>
            <a:endParaRPr lang="de-DE" sz="1500" b="0" u="none" strike="noStrike">
              <a:solidFill>
                <a:schemeClr val="dk1"/>
              </a:solidFill>
              <a:effectLst/>
              <a:uFillTx/>
              <a:latin typeface="Calibri"/>
            </a:endParaRPr>
          </a:p>
          <a:p>
            <a:pPr marL="1296000" lvl="2" indent="-288000" defTabSz="914400">
              <a:lnSpc>
                <a:spcPct val="90000"/>
              </a:lnSpc>
              <a:spcBef>
                <a:spcPts val="850"/>
              </a:spcBef>
              <a:buClr>
                <a:srgbClr val="000000"/>
              </a:buClr>
              <a:buSzPct val="45000"/>
              <a:buFont typeface="Wingdings" charset="2"/>
              <a:buChar char=""/>
            </a:pPr>
            <a:r>
              <a:rPr lang="de-DE" sz="1350" b="0" u="none" strike="noStrike">
                <a:solidFill>
                  <a:schemeClr val="dk1"/>
                </a:solidFill>
                <a:effectLst/>
                <a:uFillTx/>
                <a:latin typeface="Calibri"/>
                <a:ea typeface="Arial"/>
              </a:rPr>
              <a:t>Dritte Gliederungsebene</a:t>
            </a:r>
            <a:endParaRPr lang="de-DE" sz="1350" b="0" u="none" strike="noStrike">
              <a:solidFill>
                <a:schemeClr val="dk1"/>
              </a:solidFill>
              <a:effectLst/>
              <a:uFillTx/>
              <a:latin typeface="Calibri"/>
            </a:endParaRPr>
          </a:p>
          <a:p>
            <a:pPr marL="1728000" lvl="3" indent="-216000" defTabSz="914400">
              <a:lnSpc>
                <a:spcPct val="90000"/>
              </a:lnSpc>
              <a:spcBef>
                <a:spcPts val="567"/>
              </a:spcBef>
              <a:buClr>
                <a:srgbClr val="000000"/>
              </a:buClr>
              <a:buSzPct val="75000"/>
              <a:buFont typeface="Symbol" charset="2"/>
              <a:buChar char=""/>
            </a:pPr>
            <a:r>
              <a:rPr lang="de-DE" sz="1350" b="0" u="none" strike="noStrike">
                <a:solidFill>
                  <a:schemeClr val="dk1"/>
                </a:solidFill>
                <a:effectLst/>
                <a:uFillTx/>
                <a:latin typeface="Calibri"/>
                <a:ea typeface="Arial"/>
              </a:rPr>
              <a:t>Vierte Gliederungsebene</a:t>
            </a:r>
            <a:endParaRPr lang="de-DE" sz="1350" b="0" u="none" strike="noStrike">
              <a:solidFill>
                <a:schemeClr val="dk1"/>
              </a:solidFill>
              <a:effectLst/>
              <a:uFillTx/>
              <a:latin typeface="Calibri"/>
            </a:endParaRPr>
          </a:p>
          <a:p>
            <a:pPr marL="2160000" lvl="4"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Calibri"/>
                <a:ea typeface="Arial"/>
              </a:rPr>
              <a:t>Fünfte Gliederungsebene</a:t>
            </a:r>
            <a:endParaRPr lang="de-DE" sz="2000" b="0" u="none" strike="noStrike">
              <a:solidFill>
                <a:schemeClr val="dk1"/>
              </a:solidFill>
              <a:effectLst/>
              <a:uFillTx/>
              <a:latin typeface="Calibri"/>
            </a:endParaRPr>
          </a:p>
          <a:p>
            <a:pPr marL="2592000" lvl="5"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Calibri"/>
                <a:ea typeface="Arial"/>
              </a:rPr>
              <a:t>Sechste Gliederungsebene</a:t>
            </a:r>
            <a:endParaRPr lang="de-DE" sz="2000" b="0" u="none" strike="noStrike">
              <a:solidFill>
                <a:schemeClr val="dk1"/>
              </a:solidFill>
              <a:effectLst/>
              <a:uFillTx/>
              <a:latin typeface="Calibri"/>
            </a:endParaRPr>
          </a:p>
          <a:p>
            <a:pPr marL="3024000" lvl="6"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Calibri"/>
                <a:ea typeface="Arial"/>
              </a:rPr>
              <a:t>Siebte Gliederungsebene</a:t>
            </a:r>
            <a:endParaRPr lang="de-DE" sz="2000" b="0" u="none" strike="noStrike">
              <a:solidFill>
                <a:schemeClr val="dk1"/>
              </a:solidFill>
              <a:effectLst/>
              <a:uFillTx/>
              <a:latin typeface="Calibri"/>
            </a:endParaRPr>
          </a:p>
        </p:txBody>
      </p:sp>
    </p:spTree>
    <p:extLst>
      <p:ext uri="{BB962C8B-B14F-4D97-AF65-F5344CB8AC3E}">
        <p14:creationId xmlns:p14="http://schemas.microsoft.com/office/powerpoint/2010/main" val="336862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tandard 8">
    <p:bg>
      <p:bgPr>
        <a:solidFill>
          <a:srgbClr val="FFFFFF"/>
        </a:solidFill>
        <a:effectLst/>
      </p:bgPr>
    </p:bg>
    <p:spTree>
      <p:nvGrpSpPr>
        <p:cNvPr id="1" name=""/>
        <p:cNvGrpSpPr/>
        <p:nvPr/>
      </p:nvGrpSpPr>
      <p:grpSpPr>
        <a:xfrm>
          <a:off x="0" y="0"/>
          <a:ext cx="0" cy="0"/>
          <a:chOff x="0" y="0"/>
          <a:chExt cx="0" cy="0"/>
        </a:xfrm>
      </p:grpSpPr>
      <p:sp>
        <p:nvSpPr>
          <p:cNvPr id="217" name="Bogen 16"/>
          <p:cNvSpPr/>
          <p:nvPr/>
        </p:nvSpPr>
        <p:spPr>
          <a:xfrm rot="15949200">
            <a:off x="8787960" y="1073160"/>
            <a:ext cx="1673280" cy="6460200"/>
          </a:xfrm>
          <a:prstGeom prst="arc">
            <a:avLst>
              <a:gd name="adj1" fmla="val 16134773"/>
              <a:gd name="adj2" fmla="val 20138821"/>
            </a:avLst>
          </a:prstGeom>
          <a:noFill/>
          <a:ln w="2540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dk1"/>
              </a:solidFill>
              <a:effectLst/>
              <a:uFillTx/>
              <a:latin typeface="Calibri"/>
              <a:ea typeface="Arial"/>
            </a:endParaRPr>
          </a:p>
        </p:txBody>
      </p:sp>
      <p:sp>
        <p:nvSpPr>
          <p:cNvPr id="218" name="Rechteck 1"/>
          <p:cNvSpPr/>
          <p:nvPr/>
        </p:nvSpPr>
        <p:spPr>
          <a:xfrm>
            <a:off x="0" y="-12960"/>
            <a:ext cx="9142920" cy="439848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lt1"/>
              </a:solidFill>
              <a:effectLst/>
              <a:uFillTx/>
              <a:latin typeface="Calibri"/>
              <a:ea typeface="Arial"/>
            </a:endParaRPr>
          </a:p>
        </p:txBody>
      </p:sp>
      <p:pic>
        <p:nvPicPr>
          <p:cNvPr id="219" name="Grafik 2" descr="Ein Bild, das Text, Schrift, Screenshot, Logo enthält.&#10;&#10;Automatisch generierte Beschreibung"/>
          <p:cNvPicPr/>
          <p:nvPr/>
        </p:nvPicPr>
        <p:blipFill>
          <a:blip r:embed="rId2"/>
          <a:stretch/>
        </p:blipFill>
        <p:spPr>
          <a:xfrm>
            <a:off x="8272800" y="4516920"/>
            <a:ext cx="748800" cy="531000"/>
          </a:xfrm>
          <a:prstGeom prst="rect">
            <a:avLst/>
          </a:prstGeom>
          <a:noFill/>
          <a:ln w="0">
            <a:noFill/>
          </a:ln>
        </p:spPr>
      </p:pic>
      <p:pic>
        <p:nvPicPr>
          <p:cNvPr id="220" name="Grafik 5" descr="Ein Bild, das Text, Schrift, Screenshot, Electric Blue (Farbe) enthält.&#10;&#10;Automatisch generierte Beschreibung"/>
          <p:cNvPicPr/>
          <p:nvPr/>
        </p:nvPicPr>
        <p:blipFill>
          <a:blip r:embed="rId3"/>
          <a:stretch/>
        </p:blipFill>
        <p:spPr>
          <a:xfrm>
            <a:off x="7202520" y="4673160"/>
            <a:ext cx="927720" cy="218520"/>
          </a:xfrm>
          <a:prstGeom prst="rect">
            <a:avLst/>
          </a:prstGeom>
          <a:noFill/>
          <a:ln w="0">
            <a:noFill/>
          </a:ln>
        </p:spPr>
      </p:pic>
      <p:pic>
        <p:nvPicPr>
          <p:cNvPr id="221" name="Grafik 6" descr="Ein Bild, das Text, Screenshot, Schrift, Grafiken enthält.&#10;&#10;Automatisch generierte Beschreibung"/>
          <p:cNvPicPr/>
          <p:nvPr/>
        </p:nvPicPr>
        <p:blipFill>
          <a:blip r:embed="rId4"/>
          <a:stretch/>
        </p:blipFill>
        <p:spPr>
          <a:xfrm>
            <a:off x="121320" y="4489920"/>
            <a:ext cx="1590120" cy="516600"/>
          </a:xfrm>
          <a:prstGeom prst="rect">
            <a:avLst/>
          </a:prstGeom>
          <a:noFill/>
          <a:ln w="0">
            <a:noFill/>
          </a:ln>
        </p:spPr>
      </p:pic>
      <p:pic>
        <p:nvPicPr>
          <p:cNvPr id="222" name="Grafik 7" descr="Ein Bild, das Text, Grafiken, Grafikdesign, Logo enthält.&#10;&#10;Automatisch generierte Beschreibung"/>
          <p:cNvPicPr/>
          <p:nvPr/>
        </p:nvPicPr>
        <p:blipFill>
          <a:blip r:embed="rId5"/>
          <a:srcRect r="3631"/>
          <a:stretch/>
        </p:blipFill>
        <p:spPr>
          <a:xfrm>
            <a:off x="6342120" y="250920"/>
            <a:ext cx="2546640" cy="1305000"/>
          </a:xfrm>
          <a:prstGeom prst="rect">
            <a:avLst/>
          </a:prstGeom>
          <a:noFill/>
          <a:ln w="0">
            <a:noFill/>
          </a:ln>
        </p:spPr>
      </p:pic>
      <p:sp>
        <p:nvSpPr>
          <p:cNvPr id="223" name="Rechteck 11"/>
          <p:cNvSpPr/>
          <p:nvPr/>
        </p:nvSpPr>
        <p:spPr>
          <a:xfrm>
            <a:off x="819720" y="2382120"/>
            <a:ext cx="6008400" cy="99432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t">
            <a:noAutofit/>
          </a:bodyPr>
          <a:lstStyle/>
          <a:p>
            <a:pPr defTabSz="914400">
              <a:lnSpc>
                <a:spcPct val="100000"/>
              </a:lnSpc>
            </a:pPr>
            <a:endParaRPr lang="en-US" sz="1600" b="0" u="none" strike="noStrike">
              <a:solidFill>
                <a:srgbClr val="000000"/>
              </a:solidFill>
              <a:effectLst/>
              <a:uFillTx/>
              <a:latin typeface="Calibri"/>
            </a:endParaRPr>
          </a:p>
          <a:p>
            <a:pPr defTabSz="914400">
              <a:lnSpc>
                <a:spcPct val="100000"/>
              </a:lnSpc>
            </a:pPr>
            <a:r>
              <a:rPr lang="de-DE" sz="1600" b="1" u="none" strike="noStrike">
                <a:solidFill>
                  <a:schemeClr val="dk1"/>
                </a:solidFill>
                <a:effectLst/>
                <a:uFillTx/>
                <a:latin typeface="Univers Condensed"/>
                <a:ea typeface="Arial"/>
              </a:rPr>
              <a:t>… mit digitalisierten Escape Rooms</a:t>
            </a:r>
            <a:endParaRPr lang="en-US" sz="1600" b="0" u="none" strike="noStrike">
              <a:solidFill>
                <a:srgbClr val="000000"/>
              </a:solidFill>
              <a:effectLst/>
              <a:uFillTx/>
              <a:latin typeface="Calibri"/>
            </a:endParaRPr>
          </a:p>
        </p:txBody>
      </p:sp>
      <p:sp>
        <p:nvSpPr>
          <p:cNvPr id="224" name="Textfeld 12"/>
          <p:cNvSpPr/>
          <p:nvPr/>
        </p:nvSpPr>
        <p:spPr>
          <a:xfrm>
            <a:off x="916920" y="1603080"/>
            <a:ext cx="6791040" cy="943560"/>
          </a:xfrm>
          <a:prstGeom prst="rect">
            <a:avLst/>
          </a:prstGeom>
          <a:solidFill>
            <a:schemeClr val="tx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de-DE" sz="2800" b="0" u="none" strike="noStrike">
                <a:solidFill>
                  <a:schemeClr val="lt1"/>
                </a:solidFill>
                <a:effectLst/>
                <a:uFillTx/>
                <a:latin typeface="Calibri"/>
                <a:ea typeface="Arial"/>
              </a:rPr>
              <a:t>Sysder - Systemisches Denken in ökonomischen Zusammenhängen</a:t>
            </a:r>
            <a:endParaRPr lang="en-US" sz="2800" b="0" u="none" strike="noStrike">
              <a:solidFill>
                <a:srgbClr val="FFFFFF"/>
              </a:solidFill>
              <a:effectLst/>
              <a:uFillTx/>
              <a:latin typeface="Calibri"/>
            </a:endParaRPr>
          </a:p>
        </p:txBody>
      </p:sp>
      <p:cxnSp>
        <p:nvCxnSpPr>
          <p:cNvPr id="225" name="Verbinder: gekrümmt 13"/>
          <p:cNvCxnSpPr/>
          <p:nvPr/>
        </p:nvCxnSpPr>
        <p:spPr>
          <a:xfrm rot="10800000" flipV="1">
            <a:off x="6514200" y="2782080"/>
            <a:ext cx="2700000" cy="1685160"/>
          </a:xfrm>
          <a:prstGeom prst="curvedConnector3">
            <a:avLst>
              <a:gd name="adj1" fmla="val 25003"/>
            </a:avLst>
          </a:prstGeom>
          <a:ln w="19050">
            <a:solidFill>
              <a:srgbClr val="FFFFFF"/>
            </a:solidFill>
            <a:round/>
          </a:ln>
        </p:spPr>
      </p:cxnSp>
      <p:sp>
        <p:nvSpPr>
          <p:cNvPr id="226" name="Rechteck 15"/>
          <p:cNvSpPr/>
          <p:nvPr/>
        </p:nvSpPr>
        <p:spPr>
          <a:xfrm>
            <a:off x="121320" y="4073760"/>
            <a:ext cx="870120" cy="22896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914400">
              <a:lnSpc>
                <a:spcPct val="100000"/>
              </a:lnSpc>
            </a:pPr>
            <a:r>
              <a:rPr lang="de-DE" sz="600" b="1" u="none" strike="noStrike">
                <a:solidFill>
                  <a:schemeClr val="lt1"/>
                </a:solidFill>
                <a:effectLst/>
                <a:uFillTx/>
                <a:latin typeface="Arial"/>
                <a:ea typeface="Arial"/>
              </a:rPr>
              <a:t>FKZ: 01JA23S02A</a:t>
            </a:r>
            <a:endParaRPr lang="en-US" sz="600" b="0" u="none" strike="noStrike">
              <a:solidFill>
                <a:srgbClr val="000000"/>
              </a:solidFill>
              <a:effectLst/>
              <a:uFillTx/>
              <a:latin typeface="Calibri"/>
            </a:endParaRPr>
          </a:p>
        </p:txBody>
      </p:sp>
      <p:sp>
        <p:nvSpPr>
          <p:cNvPr id="227" name="Bogen 19"/>
          <p:cNvSpPr/>
          <p:nvPr/>
        </p:nvSpPr>
        <p:spPr>
          <a:xfrm rot="15949200">
            <a:off x="8782920" y="1077840"/>
            <a:ext cx="1673280" cy="6451920"/>
          </a:xfrm>
          <a:prstGeom prst="arc">
            <a:avLst>
              <a:gd name="adj1" fmla="val 16134773"/>
              <a:gd name="adj2" fmla="val 20138821"/>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dk1"/>
              </a:solidFill>
              <a:effectLst/>
              <a:uFillTx/>
              <a:latin typeface="Calibri"/>
              <a:ea typeface="Arial"/>
            </a:endParaRPr>
          </a:p>
        </p:txBody>
      </p:sp>
      <p:pic>
        <p:nvPicPr>
          <p:cNvPr id="228" name="Grafik 3"/>
          <p:cNvPicPr/>
          <p:nvPr/>
        </p:nvPicPr>
        <p:blipFill>
          <a:blip r:embed="rId6"/>
          <a:stretch/>
        </p:blipFill>
        <p:spPr>
          <a:xfrm>
            <a:off x="3752280" y="3247200"/>
            <a:ext cx="3315960" cy="354600"/>
          </a:xfrm>
          <a:prstGeom prst="rect">
            <a:avLst/>
          </a:prstGeom>
          <a:noFill/>
          <a:ln w="0">
            <a:noFill/>
          </a:ln>
        </p:spPr>
      </p:pic>
      <p:sp>
        <p:nvSpPr>
          <p:cNvPr id="229" name="PlaceHolder 1"/>
          <p:cNvSpPr>
            <a:spLocks noGrp="1"/>
          </p:cNvSpPr>
          <p:nvPr>
            <p:ph type="title"/>
          </p:nvPr>
        </p:nvSpPr>
        <p:spPr>
          <a:xfrm>
            <a:off x="457200" y="205200"/>
            <a:ext cx="8228520" cy="857880"/>
          </a:xfrm>
          <a:prstGeom prst="rect">
            <a:avLst/>
          </a:prstGeom>
          <a:noFill/>
          <a:ln w="0">
            <a:noFill/>
          </a:ln>
        </p:spPr>
        <p:txBody>
          <a:bodyPr lIns="0" tIns="0" rIns="0" bIns="0" anchor="ctr">
            <a:noAutofit/>
          </a:bodyPr>
          <a:lstStyle/>
          <a:p>
            <a:pPr indent="0" defTabSz="914400">
              <a:lnSpc>
                <a:spcPct val="90000"/>
              </a:lnSpc>
              <a:buNone/>
              <a:tabLst>
                <a:tab pos="0" algn="l"/>
              </a:tabLst>
            </a:pPr>
            <a:r>
              <a:rPr lang="de-DE" sz="1800" b="0" u="none" strike="noStrike">
                <a:solidFill>
                  <a:schemeClr val="dk1"/>
                </a:solidFill>
                <a:effectLst/>
                <a:uFillTx/>
                <a:latin typeface="Calibri"/>
                <a:ea typeface="Arial"/>
              </a:rPr>
              <a:t>Format des Titeltextes durch Klicken bearbeiten</a:t>
            </a:r>
            <a:endParaRPr lang="de-DE" sz="1800" b="0" u="none" strike="noStrike">
              <a:solidFill>
                <a:schemeClr val="dk1"/>
              </a:solidFill>
              <a:effectLst/>
              <a:uFillTx/>
              <a:latin typeface="Calibri"/>
            </a:endParaRPr>
          </a:p>
        </p:txBody>
      </p:sp>
      <p:sp>
        <p:nvSpPr>
          <p:cNvPr id="230" name="PlaceHolder 2"/>
          <p:cNvSpPr>
            <a:spLocks noGrp="1"/>
          </p:cNvSpPr>
          <p:nvPr>
            <p:ph type="body"/>
          </p:nvPr>
        </p:nvSpPr>
        <p:spPr>
          <a:xfrm>
            <a:off x="457200" y="1203480"/>
            <a:ext cx="8228520" cy="298224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de-DE" sz="2100" b="0" u="none" strike="noStrike">
                <a:solidFill>
                  <a:schemeClr val="dk1"/>
                </a:solidFill>
                <a:effectLst/>
                <a:uFillTx/>
                <a:latin typeface="Calibri"/>
                <a:ea typeface="Arial"/>
              </a:rPr>
              <a:t>Format des Gliederungstextes durch Klicken bearbeiten</a:t>
            </a:r>
            <a:endParaRPr lang="de-DE" sz="2100" b="0" u="none" strike="noStrike">
              <a:solidFill>
                <a:schemeClr val="dk1"/>
              </a:solidFill>
              <a:effectLst/>
              <a:uFillTx/>
              <a:latin typeface="Calibri"/>
            </a:endParaRPr>
          </a:p>
          <a:p>
            <a:pPr marL="864000" lvl="1" indent="-324000" defTabSz="914400">
              <a:lnSpc>
                <a:spcPct val="90000"/>
              </a:lnSpc>
              <a:spcBef>
                <a:spcPts val="1134"/>
              </a:spcBef>
              <a:buClr>
                <a:srgbClr val="000000"/>
              </a:buClr>
              <a:buSzPct val="75000"/>
              <a:buFont typeface="Symbol" charset="2"/>
              <a:buChar char=""/>
            </a:pPr>
            <a:r>
              <a:rPr lang="de-DE" sz="1500" b="0" u="none" strike="noStrike">
                <a:solidFill>
                  <a:schemeClr val="dk1"/>
                </a:solidFill>
                <a:effectLst/>
                <a:uFillTx/>
                <a:latin typeface="Calibri"/>
                <a:ea typeface="Arial"/>
              </a:rPr>
              <a:t>Zweite Gliederungsebene</a:t>
            </a:r>
            <a:endParaRPr lang="de-DE" sz="1500" b="0" u="none" strike="noStrike">
              <a:solidFill>
                <a:schemeClr val="dk1"/>
              </a:solidFill>
              <a:effectLst/>
              <a:uFillTx/>
              <a:latin typeface="Calibri"/>
            </a:endParaRPr>
          </a:p>
          <a:p>
            <a:pPr marL="1296000" lvl="2" indent="-288000" defTabSz="914400">
              <a:lnSpc>
                <a:spcPct val="90000"/>
              </a:lnSpc>
              <a:spcBef>
                <a:spcPts val="850"/>
              </a:spcBef>
              <a:buClr>
                <a:srgbClr val="000000"/>
              </a:buClr>
              <a:buSzPct val="45000"/>
              <a:buFont typeface="Wingdings" charset="2"/>
              <a:buChar char=""/>
            </a:pPr>
            <a:r>
              <a:rPr lang="de-DE" sz="1350" b="0" u="none" strike="noStrike">
                <a:solidFill>
                  <a:schemeClr val="dk1"/>
                </a:solidFill>
                <a:effectLst/>
                <a:uFillTx/>
                <a:latin typeface="Calibri"/>
                <a:ea typeface="Arial"/>
              </a:rPr>
              <a:t>Dritte Gliederungsebene</a:t>
            </a:r>
            <a:endParaRPr lang="de-DE" sz="1350" b="0" u="none" strike="noStrike">
              <a:solidFill>
                <a:schemeClr val="dk1"/>
              </a:solidFill>
              <a:effectLst/>
              <a:uFillTx/>
              <a:latin typeface="Calibri"/>
            </a:endParaRPr>
          </a:p>
          <a:p>
            <a:pPr marL="1728000" lvl="3" indent="-216000" defTabSz="914400">
              <a:lnSpc>
                <a:spcPct val="90000"/>
              </a:lnSpc>
              <a:spcBef>
                <a:spcPts val="567"/>
              </a:spcBef>
              <a:buClr>
                <a:srgbClr val="000000"/>
              </a:buClr>
              <a:buSzPct val="75000"/>
              <a:buFont typeface="Symbol" charset="2"/>
              <a:buChar char=""/>
            </a:pPr>
            <a:r>
              <a:rPr lang="de-DE" sz="1350" b="0" u="none" strike="noStrike">
                <a:solidFill>
                  <a:schemeClr val="dk1"/>
                </a:solidFill>
                <a:effectLst/>
                <a:uFillTx/>
                <a:latin typeface="Calibri"/>
                <a:ea typeface="Arial"/>
              </a:rPr>
              <a:t>Vierte Gliederungsebene</a:t>
            </a:r>
            <a:endParaRPr lang="de-DE" sz="1350" b="0" u="none" strike="noStrike">
              <a:solidFill>
                <a:schemeClr val="dk1"/>
              </a:solidFill>
              <a:effectLst/>
              <a:uFillTx/>
              <a:latin typeface="Calibri"/>
            </a:endParaRPr>
          </a:p>
          <a:p>
            <a:pPr marL="2160000" lvl="4"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Calibri"/>
                <a:ea typeface="Arial"/>
              </a:rPr>
              <a:t>Fünfte Gliederungsebene</a:t>
            </a:r>
            <a:endParaRPr lang="de-DE" sz="2000" b="0" u="none" strike="noStrike">
              <a:solidFill>
                <a:schemeClr val="dk1"/>
              </a:solidFill>
              <a:effectLst/>
              <a:uFillTx/>
              <a:latin typeface="Calibri"/>
            </a:endParaRPr>
          </a:p>
          <a:p>
            <a:pPr marL="2592000" lvl="5"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Calibri"/>
                <a:ea typeface="Arial"/>
              </a:rPr>
              <a:t>Sechste Gliederungsebene</a:t>
            </a:r>
            <a:endParaRPr lang="de-DE" sz="2000" b="0" u="none" strike="noStrike">
              <a:solidFill>
                <a:schemeClr val="dk1"/>
              </a:solidFill>
              <a:effectLst/>
              <a:uFillTx/>
              <a:latin typeface="Calibri"/>
            </a:endParaRPr>
          </a:p>
          <a:p>
            <a:pPr marL="3024000" lvl="6"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Calibri"/>
                <a:ea typeface="Arial"/>
              </a:rPr>
              <a:t>Siebte Gliederungsebene</a:t>
            </a:r>
            <a:endParaRPr lang="de-DE" sz="2000" b="0" u="none" strike="noStrike">
              <a:solidFill>
                <a:schemeClr val="dk1"/>
              </a:solidFill>
              <a:effectLst/>
              <a:uFillTx/>
              <a:latin typeface="Calibri"/>
            </a:endParaRPr>
          </a:p>
        </p:txBody>
      </p:sp>
    </p:spTree>
    <p:extLst>
      <p:ext uri="{BB962C8B-B14F-4D97-AF65-F5344CB8AC3E}">
        <p14:creationId xmlns:p14="http://schemas.microsoft.com/office/powerpoint/2010/main" val="1746403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bg>
      <p:bgPr>
        <a:solidFill>
          <a:srgbClr val="000000"/>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defTabSz="914400">
              <a:lnSpc>
                <a:spcPct val="90000"/>
              </a:lnSpc>
              <a:buNone/>
              <a:tabLst>
                <a:tab pos="0" algn="l"/>
              </a:tabLst>
            </a:pPr>
            <a:r>
              <a:rPr lang="en-US" sz="1800" b="0" u="none" strike="noStrike">
                <a:solidFill>
                  <a:schemeClr val="lt1"/>
                </a:solidFill>
                <a:effectLst/>
                <a:uFillTx/>
                <a:latin typeface="Calibri"/>
                <a:ea typeface="Arial"/>
              </a:rPr>
              <a:t>Format des Titeltextes durch Klicken bearbeiten</a:t>
            </a:r>
            <a:endParaRPr lang="de-DE" sz="1800" b="0" u="none" strike="noStrike">
              <a:solidFill>
                <a:schemeClr val="dk1"/>
              </a:solidFill>
              <a:effectLst/>
              <a:uFillTx/>
              <a:latin typeface="Calibri"/>
            </a:endParaRPr>
          </a:p>
        </p:txBody>
      </p:sp>
      <p:sp>
        <p:nvSpPr>
          <p:cNvPr id="3" name="PlaceHolder 2"/>
          <p:cNvSpPr>
            <a:spLocks noGrp="1"/>
          </p:cNvSpPr>
          <p:nvPr>
            <p:ph type="body"/>
          </p:nvPr>
        </p:nvSpPr>
        <p:spPr>
          <a:xfrm>
            <a:off x="457200" y="1203480"/>
            <a:ext cx="8227800" cy="298152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FFFFFF"/>
              </a:buClr>
              <a:buSzPct val="45000"/>
              <a:buFont typeface="Wingdings" charset="2"/>
              <a:buChar char=""/>
            </a:pPr>
            <a:r>
              <a:rPr lang="en-US" sz="2100" b="0" u="none" strike="noStrike">
                <a:solidFill>
                  <a:schemeClr val="lt1"/>
                </a:solidFill>
                <a:effectLst/>
                <a:uFillTx/>
                <a:latin typeface="Calibri"/>
                <a:ea typeface="Arial"/>
              </a:rPr>
              <a:t>Format des Gliederungstextes durch Klicken bearbeiten</a:t>
            </a:r>
            <a:endParaRPr lang="de-DE" sz="2100" b="0" u="none" strike="noStrike">
              <a:solidFill>
                <a:schemeClr val="dk1"/>
              </a:solidFill>
              <a:effectLst/>
              <a:uFillTx/>
              <a:latin typeface="Calibri"/>
            </a:endParaRPr>
          </a:p>
          <a:p>
            <a:pPr marL="864000" lvl="1" indent="-324000" defTabSz="914400">
              <a:lnSpc>
                <a:spcPct val="90000"/>
              </a:lnSpc>
              <a:spcBef>
                <a:spcPts val="1134"/>
              </a:spcBef>
              <a:buClr>
                <a:srgbClr val="FFFFFF"/>
              </a:buClr>
              <a:buSzPct val="75000"/>
              <a:buFont typeface="Symbol" charset="2"/>
              <a:buChar char=""/>
            </a:pPr>
            <a:r>
              <a:rPr lang="en-US" sz="1500" b="0" u="none" strike="noStrike">
                <a:solidFill>
                  <a:schemeClr val="lt1"/>
                </a:solidFill>
                <a:effectLst/>
                <a:uFillTx/>
                <a:latin typeface="Calibri"/>
                <a:ea typeface="Arial"/>
              </a:rPr>
              <a:t>Zweite Gliederungsebene</a:t>
            </a:r>
            <a:endParaRPr lang="de-DE" sz="1500" b="0" u="none" strike="noStrike">
              <a:solidFill>
                <a:schemeClr val="dk1"/>
              </a:solidFill>
              <a:effectLst/>
              <a:uFillTx/>
              <a:latin typeface="Calibri"/>
            </a:endParaRPr>
          </a:p>
          <a:p>
            <a:pPr marL="1296000" lvl="2" indent="-288000" defTabSz="914400">
              <a:lnSpc>
                <a:spcPct val="90000"/>
              </a:lnSpc>
              <a:spcBef>
                <a:spcPts val="850"/>
              </a:spcBef>
              <a:buClr>
                <a:srgbClr val="FFFFFF"/>
              </a:buClr>
              <a:buSzPct val="45000"/>
              <a:buFont typeface="Wingdings" charset="2"/>
              <a:buChar char=""/>
            </a:pPr>
            <a:r>
              <a:rPr lang="en-US" sz="1350" b="0" u="none" strike="noStrike">
                <a:solidFill>
                  <a:schemeClr val="lt1"/>
                </a:solidFill>
                <a:effectLst/>
                <a:uFillTx/>
                <a:latin typeface="Calibri"/>
                <a:ea typeface="Arial"/>
              </a:rPr>
              <a:t>Dritte Gliederungsebene</a:t>
            </a:r>
            <a:endParaRPr lang="de-DE" sz="1350" b="0" u="none" strike="noStrike">
              <a:solidFill>
                <a:schemeClr val="dk1"/>
              </a:solidFill>
              <a:effectLst/>
              <a:uFillTx/>
              <a:latin typeface="Calibri"/>
            </a:endParaRPr>
          </a:p>
          <a:p>
            <a:pPr marL="1728000" lvl="3" indent="-216000" defTabSz="914400">
              <a:lnSpc>
                <a:spcPct val="90000"/>
              </a:lnSpc>
              <a:spcBef>
                <a:spcPts val="567"/>
              </a:spcBef>
              <a:buClr>
                <a:srgbClr val="FFFFFF"/>
              </a:buClr>
              <a:buSzPct val="75000"/>
              <a:buFont typeface="Symbol" charset="2"/>
              <a:buChar char=""/>
            </a:pPr>
            <a:r>
              <a:rPr lang="en-US" sz="1350" b="0" u="none" strike="noStrike">
                <a:solidFill>
                  <a:schemeClr val="lt1"/>
                </a:solidFill>
                <a:effectLst/>
                <a:uFillTx/>
                <a:latin typeface="Calibri"/>
                <a:ea typeface="Arial"/>
              </a:rPr>
              <a:t>Vierte Gliederungsebene</a:t>
            </a:r>
            <a:endParaRPr lang="de-DE" sz="1350" b="0" u="none" strike="noStrike">
              <a:solidFill>
                <a:schemeClr val="dk1"/>
              </a:solidFill>
              <a:effectLst/>
              <a:uFillTx/>
              <a:latin typeface="Calibri"/>
            </a:endParaRPr>
          </a:p>
          <a:p>
            <a:pPr marL="2160000" lvl="4" indent="-216000" defTabSz="914400">
              <a:lnSpc>
                <a:spcPct val="90000"/>
              </a:lnSpc>
              <a:spcBef>
                <a:spcPts val="283"/>
              </a:spcBef>
              <a:buClr>
                <a:srgbClr val="FFFFFF"/>
              </a:buClr>
              <a:buSzPct val="45000"/>
              <a:buFont typeface="Wingdings" charset="2"/>
              <a:buChar char=""/>
            </a:pPr>
            <a:r>
              <a:rPr lang="en-US" sz="2000" b="0" u="none" strike="noStrike">
                <a:solidFill>
                  <a:schemeClr val="lt1"/>
                </a:solidFill>
                <a:effectLst/>
                <a:uFillTx/>
                <a:latin typeface="Calibri"/>
                <a:ea typeface="Arial"/>
              </a:rPr>
              <a:t>Fünfte Gliederungsebene</a:t>
            </a:r>
            <a:endParaRPr lang="de-DE" sz="2000" b="0" u="none" strike="noStrike">
              <a:solidFill>
                <a:schemeClr val="dk1"/>
              </a:solidFill>
              <a:effectLst/>
              <a:uFillTx/>
              <a:latin typeface="Calibri"/>
            </a:endParaRPr>
          </a:p>
          <a:p>
            <a:pPr marL="2592000" lvl="5" indent="-216000" defTabSz="914400">
              <a:lnSpc>
                <a:spcPct val="90000"/>
              </a:lnSpc>
              <a:spcBef>
                <a:spcPts val="283"/>
              </a:spcBef>
              <a:buClr>
                <a:srgbClr val="FFFFFF"/>
              </a:buClr>
              <a:buSzPct val="45000"/>
              <a:buFont typeface="Wingdings" charset="2"/>
              <a:buChar char=""/>
            </a:pPr>
            <a:r>
              <a:rPr lang="en-US" sz="2000" b="0" u="none" strike="noStrike">
                <a:solidFill>
                  <a:schemeClr val="lt1"/>
                </a:solidFill>
                <a:effectLst/>
                <a:uFillTx/>
                <a:latin typeface="Calibri"/>
                <a:ea typeface="Arial"/>
              </a:rPr>
              <a:t>Sechste Gliederungsebene</a:t>
            </a:r>
            <a:endParaRPr lang="de-DE" sz="2000" b="0" u="none" strike="noStrike">
              <a:solidFill>
                <a:schemeClr val="dk1"/>
              </a:solidFill>
              <a:effectLst/>
              <a:uFillTx/>
              <a:latin typeface="Calibri"/>
            </a:endParaRPr>
          </a:p>
          <a:p>
            <a:pPr marL="3024000" lvl="6" indent="-216000" defTabSz="914400">
              <a:lnSpc>
                <a:spcPct val="90000"/>
              </a:lnSpc>
              <a:spcBef>
                <a:spcPts val="283"/>
              </a:spcBef>
              <a:buClr>
                <a:srgbClr val="FFFFFF"/>
              </a:buClr>
              <a:buSzPct val="45000"/>
              <a:buFont typeface="Wingdings" charset="2"/>
              <a:buChar char=""/>
            </a:pPr>
            <a:r>
              <a:rPr lang="en-US" sz="2000" b="0" u="none" strike="noStrike">
                <a:solidFill>
                  <a:schemeClr val="lt1"/>
                </a:solidFill>
                <a:effectLst/>
                <a:uFillTx/>
                <a:latin typeface="Calibri"/>
                <a:ea typeface="Arial"/>
              </a:rPr>
              <a:t>Siebte Gliederungsebene</a:t>
            </a:r>
            <a:endParaRPr lang="de-DE" sz="2000" b="0" u="none" strike="noStrike">
              <a:solidFill>
                <a:schemeClr val="dk1"/>
              </a:solidFill>
              <a:effectLst/>
              <a:uFillTx/>
              <a:latin typeface="Calibri"/>
            </a:endParaRPr>
          </a:p>
        </p:txBody>
      </p:sp>
    </p:spTree>
    <p:extLst>
      <p:ext uri="{BB962C8B-B14F-4D97-AF65-F5344CB8AC3E}">
        <p14:creationId xmlns:p14="http://schemas.microsoft.com/office/powerpoint/2010/main" val="3715168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_Inhalt mit Überschrift">
    <p:bg>
      <p:bgPr>
        <a:solidFill>
          <a:srgbClr val="FFFFFF"/>
        </a:solidFill>
        <a:effectLst/>
      </p:bgPr>
    </p:bg>
    <p:spTree>
      <p:nvGrpSpPr>
        <p:cNvPr id="1" name=""/>
        <p:cNvGrpSpPr/>
        <p:nvPr/>
      </p:nvGrpSpPr>
      <p:grpSpPr>
        <a:xfrm>
          <a:off x="0" y="0"/>
          <a:ext cx="0" cy="0"/>
          <a:chOff x="0" y="0"/>
          <a:chExt cx="0" cy="0"/>
        </a:xfrm>
      </p:grpSpPr>
      <p:sp>
        <p:nvSpPr>
          <p:cNvPr id="4" name="Freihandform: Form 7"/>
          <p:cNvSpPr/>
          <p:nvPr/>
        </p:nvSpPr>
        <p:spPr>
          <a:xfrm>
            <a:off x="3210120" y="-4320"/>
            <a:ext cx="572040" cy="502920"/>
          </a:xfrm>
          <a:custGeom>
            <a:avLst/>
            <a:gdLst>
              <a:gd name="textAreaLeft" fmla="*/ 0 w 572040"/>
              <a:gd name="textAreaRight" fmla="*/ 573840 w 572040"/>
              <a:gd name="textAreaTop" fmla="*/ 0 h 502920"/>
              <a:gd name="textAreaBottom" fmla="*/ 504720 h 502920"/>
            </a:gdLst>
            <a:ahLst/>
            <a:cxnLst/>
            <a:rect l="textAreaLeft" t="textAreaTop" r="textAreaRight" b="textAreaBottom"/>
            <a:pathLst>
              <a:path w="573759" h="504760">
                <a:moveTo>
                  <a:pt x="91382" y="0"/>
                </a:moveTo>
                <a:lnTo>
                  <a:pt x="573759" y="0"/>
                </a:lnTo>
                <a:lnTo>
                  <a:pt x="482377" y="504760"/>
                </a:lnTo>
                <a:lnTo>
                  <a:pt x="0" y="504760"/>
                </a:lnTo>
                <a:close/>
              </a:path>
            </a:pathLst>
          </a:custGeom>
          <a:solidFill>
            <a:srgbClr val="FF3859"/>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u="none" strike="noStrike">
              <a:solidFill>
                <a:schemeClr val="lt1"/>
              </a:solidFill>
              <a:effectLst/>
              <a:uFillTx/>
              <a:latin typeface="Calibri"/>
              <a:ea typeface="Arial"/>
            </a:endParaRPr>
          </a:p>
        </p:txBody>
      </p:sp>
      <p:sp>
        <p:nvSpPr>
          <p:cNvPr id="5" name="Textfeld 11"/>
          <p:cNvSpPr/>
          <p:nvPr/>
        </p:nvSpPr>
        <p:spPr>
          <a:xfrm>
            <a:off x="992880" y="72000"/>
            <a:ext cx="274536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800" b="1" u="none" strike="noStrike">
                <a:solidFill>
                  <a:schemeClr val="dk1"/>
                </a:solidFill>
                <a:effectLst/>
                <a:uFillTx/>
                <a:latin typeface="Univers Condensed"/>
                <a:ea typeface="Arial"/>
              </a:rPr>
              <a:t>Wirtschaftspädagogik und Ökonomische Bildung:  </a:t>
            </a:r>
            <a:endParaRPr lang="en-US" sz="800" b="0" u="none" strike="noStrike">
              <a:solidFill>
                <a:srgbClr val="000000"/>
              </a:solidFill>
              <a:effectLst/>
              <a:uFillTx/>
              <a:latin typeface="Calibri"/>
            </a:endParaRPr>
          </a:p>
          <a:p>
            <a:pPr defTabSz="457200">
              <a:lnSpc>
                <a:spcPct val="100000"/>
              </a:lnSpc>
            </a:pPr>
            <a:r>
              <a:rPr lang="de-DE" sz="800" b="1" u="none" strike="noStrike">
                <a:solidFill>
                  <a:schemeClr val="dk1"/>
                </a:solidFill>
                <a:effectLst/>
                <a:uFillTx/>
                <a:latin typeface="Univers Condensed"/>
                <a:ea typeface="Arial"/>
              </a:rPr>
              <a:t>Lehrkräftebildung und Unterricht digital</a:t>
            </a:r>
            <a:endParaRPr lang="en-US" sz="800" b="0" u="none" strike="noStrike">
              <a:solidFill>
                <a:srgbClr val="000000"/>
              </a:solidFill>
              <a:effectLst/>
              <a:uFillTx/>
              <a:latin typeface="Calibri"/>
            </a:endParaRPr>
          </a:p>
        </p:txBody>
      </p:sp>
      <p:cxnSp>
        <p:nvCxnSpPr>
          <p:cNvPr id="6" name="Verbinder: gekrümmt 48"/>
          <p:cNvCxnSpPr/>
          <p:nvPr/>
        </p:nvCxnSpPr>
        <p:spPr>
          <a:xfrm>
            <a:off x="2545560" y="-286200"/>
            <a:ext cx="2205360" cy="1060920"/>
          </a:xfrm>
          <a:prstGeom prst="curvedConnector3">
            <a:avLst>
              <a:gd name="adj1" fmla="val 50008"/>
            </a:avLst>
          </a:prstGeom>
          <a:ln w="19050">
            <a:solidFill>
              <a:srgbClr val="FFFFFF"/>
            </a:solidFill>
            <a:round/>
          </a:ln>
        </p:spPr>
      </p:cxnSp>
      <p:cxnSp>
        <p:nvCxnSpPr>
          <p:cNvPr id="7" name="Verbinder: gekrümmt 53"/>
          <p:cNvCxnSpPr/>
          <p:nvPr/>
        </p:nvCxnSpPr>
        <p:spPr>
          <a:xfrm rot="10800000" flipV="1">
            <a:off x="2508480" y="127440"/>
            <a:ext cx="1314360" cy="501480"/>
          </a:xfrm>
          <a:prstGeom prst="curvedConnector3">
            <a:avLst>
              <a:gd name="adj1" fmla="val 50000"/>
            </a:avLst>
          </a:prstGeom>
          <a:ln w="19050">
            <a:solidFill>
              <a:srgbClr val="FFFFFF"/>
            </a:solidFill>
            <a:round/>
          </a:ln>
        </p:spPr>
      </p:cxnSp>
      <p:grpSp>
        <p:nvGrpSpPr>
          <p:cNvPr id="8" name="Gruppieren 17"/>
          <p:cNvGrpSpPr/>
          <p:nvPr/>
        </p:nvGrpSpPr>
        <p:grpSpPr>
          <a:xfrm>
            <a:off x="3043800" y="4539600"/>
            <a:ext cx="3191400" cy="1103760"/>
            <a:chOff x="3043800" y="4539600"/>
            <a:chExt cx="3191400" cy="1103760"/>
          </a:xfrm>
        </p:grpSpPr>
        <p:sp>
          <p:nvSpPr>
            <p:cNvPr id="9" name="Rechteck 27"/>
            <p:cNvSpPr/>
            <p:nvPr/>
          </p:nvSpPr>
          <p:spPr>
            <a:xfrm>
              <a:off x="3043800" y="5013000"/>
              <a:ext cx="3191400" cy="13428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sp>
          <p:nvSpPr>
            <p:cNvPr id="10" name="Bogen 28"/>
            <p:cNvSpPr/>
            <p:nvPr/>
          </p:nvSpPr>
          <p:spPr>
            <a:xfrm rot="919800">
              <a:off x="5038920" y="4953240"/>
              <a:ext cx="858240" cy="52596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sp>
          <p:nvSpPr>
            <p:cNvPr id="11" name="Bogen 29"/>
            <p:cNvSpPr/>
            <p:nvPr/>
          </p:nvSpPr>
          <p:spPr>
            <a:xfrm rot="4493400">
              <a:off x="5058360" y="4666320"/>
              <a:ext cx="913680" cy="84996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grpSp>
      <p:grpSp>
        <p:nvGrpSpPr>
          <p:cNvPr id="12" name="Gruppieren 18"/>
          <p:cNvGrpSpPr/>
          <p:nvPr/>
        </p:nvGrpSpPr>
        <p:grpSpPr>
          <a:xfrm>
            <a:off x="0" y="4787640"/>
            <a:ext cx="3229560" cy="1188720"/>
            <a:chOff x="0" y="4787640"/>
            <a:chExt cx="3229560" cy="1188720"/>
          </a:xfrm>
        </p:grpSpPr>
        <p:sp>
          <p:nvSpPr>
            <p:cNvPr id="13" name="Rechteck 24"/>
            <p:cNvSpPr/>
            <p:nvPr/>
          </p:nvSpPr>
          <p:spPr>
            <a:xfrm>
              <a:off x="0" y="5013000"/>
              <a:ext cx="3042000" cy="13428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sp>
          <p:nvSpPr>
            <p:cNvPr id="14" name="Bogen 25"/>
            <p:cNvSpPr/>
            <p:nvPr/>
          </p:nvSpPr>
          <p:spPr>
            <a:xfrm rot="879600">
              <a:off x="1432440" y="4992840"/>
              <a:ext cx="1371960" cy="525960"/>
            </a:xfrm>
            <a:prstGeom prst="arc">
              <a:avLst>
                <a:gd name="adj1" fmla="val 15668957"/>
                <a:gd name="adj2" fmla="val 21392377"/>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sp>
          <p:nvSpPr>
            <p:cNvPr id="15" name="Bogen 26"/>
            <p:cNvSpPr/>
            <p:nvPr/>
          </p:nvSpPr>
          <p:spPr>
            <a:xfrm rot="18036600">
              <a:off x="2199960" y="4986720"/>
              <a:ext cx="913680" cy="790200"/>
            </a:xfrm>
            <a:prstGeom prst="arc">
              <a:avLst>
                <a:gd name="adj1" fmla="val 15743669"/>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grpSp>
      <p:grpSp>
        <p:nvGrpSpPr>
          <p:cNvPr id="16" name="Gruppieren 19"/>
          <p:cNvGrpSpPr/>
          <p:nvPr/>
        </p:nvGrpSpPr>
        <p:grpSpPr>
          <a:xfrm>
            <a:off x="6236640" y="4800240"/>
            <a:ext cx="3309480" cy="1197000"/>
            <a:chOff x="6236640" y="4800240"/>
            <a:chExt cx="3309480" cy="1197000"/>
          </a:xfrm>
        </p:grpSpPr>
        <p:sp>
          <p:nvSpPr>
            <p:cNvPr id="17" name="Rechteck 21"/>
            <p:cNvSpPr/>
            <p:nvPr/>
          </p:nvSpPr>
          <p:spPr>
            <a:xfrm>
              <a:off x="6236640" y="5013000"/>
              <a:ext cx="2905560" cy="13428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sp>
          <p:nvSpPr>
            <p:cNvPr id="18" name="Bogen 22"/>
            <p:cNvSpPr/>
            <p:nvPr/>
          </p:nvSpPr>
          <p:spPr>
            <a:xfrm rot="447000">
              <a:off x="7699320" y="4994280"/>
              <a:ext cx="1401120" cy="525960"/>
            </a:xfrm>
            <a:prstGeom prst="arc">
              <a:avLst>
                <a:gd name="adj1" fmla="val 14372503"/>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sp>
          <p:nvSpPr>
            <p:cNvPr id="19" name="Bogen 23"/>
            <p:cNvSpPr/>
            <p:nvPr/>
          </p:nvSpPr>
          <p:spPr>
            <a:xfrm rot="18036600">
              <a:off x="8509320" y="4995000"/>
              <a:ext cx="913680" cy="80676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grpSp>
      <p:sp>
        <p:nvSpPr>
          <p:cNvPr id="20" name="Rechteck 20"/>
          <p:cNvSpPr/>
          <p:nvPr/>
        </p:nvSpPr>
        <p:spPr>
          <a:xfrm>
            <a:off x="0" y="468720"/>
            <a:ext cx="9136800" cy="439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pic>
        <p:nvPicPr>
          <p:cNvPr id="21" name="Grafik 30"/>
          <p:cNvPicPr/>
          <p:nvPr/>
        </p:nvPicPr>
        <p:blipFill>
          <a:blip r:embed="rId2"/>
          <a:srcRect t="17401" b="22671"/>
          <a:stretch/>
        </p:blipFill>
        <p:spPr>
          <a:xfrm>
            <a:off x="71640" y="94320"/>
            <a:ext cx="1006560" cy="296640"/>
          </a:xfrm>
          <a:prstGeom prst="rect">
            <a:avLst/>
          </a:prstGeom>
          <a:noFill/>
          <a:ln w="0">
            <a:noFill/>
          </a:ln>
        </p:spPr>
      </p:pic>
      <p:pic>
        <p:nvPicPr>
          <p:cNvPr id="22" name="Grafik 3"/>
          <p:cNvPicPr/>
          <p:nvPr/>
        </p:nvPicPr>
        <p:blipFill>
          <a:blip r:embed="rId3"/>
          <a:stretch/>
        </p:blipFill>
        <p:spPr>
          <a:xfrm>
            <a:off x="5555520" y="72000"/>
            <a:ext cx="3315240" cy="353880"/>
          </a:xfrm>
          <a:prstGeom prst="rect">
            <a:avLst/>
          </a:prstGeom>
          <a:noFill/>
          <a:ln w="0">
            <a:noFill/>
          </a:ln>
        </p:spPr>
      </p:pic>
      <p:sp>
        <p:nvSpPr>
          <p:cNvPr id="23"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defTabSz="914400">
              <a:lnSpc>
                <a:spcPct val="90000"/>
              </a:lnSpc>
              <a:buNone/>
              <a:tabLst>
                <a:tab pos="0" algn="l"/>
              </a:tabLst>
            </a:pPr>
            <a:r>
              <a:rPr lang="en-US" sz="1800" b="0" u="none" strike="noStrike">
                <a:solidFill>
                  <a:schemeClr val="dk1"/>
                </a:solidFill>
                <a:effectLst/>
                <a:uFillTx/>
                <a:latin typeface="Calibri"/>
                <a:ea typeface="Arial"/>
              </a:rPr>
              <a:t>Format des Titeltextes durch Klicken bearbeiten</a:t>
            </a:r>
            <a:endParaRPr lang="de-DE" sz="1800" b="0" u="none" strike="noStrike">
              <a:solidFill>
                <a:schemeClr val="dk1"/>
              </a:solidFill>
              <a:effectLst/>
              <a:uFillTx/>
              <a:latin typeface="Calibri"/>
            </a:endParaRPr>
          </a:p>
        </p:txBody>
      </p:sp>
      <p:sp>
        <p:nvSpPr>
          <p:cNvPr id="24" name="PlaceHolder 2"/>
          <p:cNvSpPr>
            <a:spLocks noGrp="1"/>
          </p:cNvSpPr>
          <p:nvPr>
            <p:ph type="body"/>
          </p:nvPr>
        </p:nvSpPr>
        <p:spPr>
          <a:xfrm>
            <a:off x="457200" y="1203480"/>
            <a:ext cx="8227800" cy="298152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en-US" sz="2100" b="0" u="none" strike="noStrike">
                <a:solidFill>
                  <a:schemeClr val="dk1"/>
                </a:solidFill>
                <a:effectLst/>
                <a:uFillTx/>
                <a:latin typeface="Calibri"/>
                <a:ea typeface="Arial"/>
              </a:rPr>
              <a:t>Format des Gliederungstextes durch Klicken bearbeiten</a:t>
            </a:r>
            <a:endParaRPr lang="de-DE" sz="2100" b="0" u="none" strike="noStrike">
              <a:solidFill>
                <a:schemeClr val="dk1"/>
              </a:solidFill>
              <a:effectLst/>
              <a:uFillTx/>
              <a:latin typeface="Calibri"/>
            </a:endParaRPr>
          </a:p>
          <a:p>
            <a:pPr marL="864000" lvl="1" indent="-324000" defTabSz="914400">
              <a:lnSpc>
                <a:spcPct val="90000"/>
              </a:lnSpc>
              <a:spcBef>
                <a:spcPts val="1134"/>
              </a:spcBef>
              <a:buClr>
                <a:srgbClr val="000000"/>
              </a:buClr>
              <a:buSzPct val="75000"/>
              <a:buFont typeface="Symbol" charset="2"/>
              <a:buChar char=""/>
            </a:pPr>
            <a:r>
              <a:rPr lang="en-US" sz="1500" b="0" u="none" strike="noStrike">
                <a:solidFill>
                  <a:schemeClr val="dk1"/>
                </a:solidFill>
                <a:effectLst/>
                <a:uFillTx/>
                <a:latin typeface="Calibri"/>
                <a:ea typeface="Arial"/>
              </a:rPr>
              <a:t>Zweite Gliederungsebene</a:t>
            </a:r>
            <a:endParaRPr lang="de-DE" sz="1500" b="0" u="none" strike="noStrike">
              <a:solidFill>
                <a:schemeClr val="dk1"/>
              </a:solidFill>
              <a:effectLst/>
              <a:uFillTx/>
              <a:latin typeface="Calibri"/>
            </a:endParaRPr>
          </a:p>
          <a:p>
            <a:pPr marL="1296000" lvl="2" indent="-288000" defTabSz="914400">
              <a:lnSpc>
                <a:spcPct val="90000"/>
              </a:lnSpc>
              <a:spcBef>
                <a:spcPts val="850"/>
              </a:spcBef>
              <a:buClr>
                <a:srgbClr val="000000"/>
              </a:buClr>
              <a:buSzPct val="45000"/>
              <a:buFont typeface="Wingdings" charset="2"/>
              <a:buChar char=""/>
            </a:pPr>
            <a:r>
              <a:rPr lang="en-US" sz="1350" b="0" u="none" strike="noStrike">
                <a:solidFill>
                  <a:schemeClr val="dk1"/>
                </a:solidFill>
                <a:effectLst/>
                <a:uFillTx/>
                <a:latin typeface="Calibri"/>
                <a:ea typeface="Arial"/>
              </a:rPr>
              <a:t>Dritte Gliederungsebene</a:t>
            </a:r>
            <a:endParaRPr lang="de-DE" sz="1350" b="0" u="none" strike="noStrike">
              <a:solidFill>
                <a:schemeClr val="dk1"/>
              </a:solidFill>
              <a:effectLst/>
              <a:uFillTx/>
              <a:latin typeface="Calibri"/>
            </a:endParaRPr>
          </a:p>
          <a:p>
            <a:pPr marL="1728000" lvl="3" indent="-216000" defTabSz="914400">
              <a:lnSpc>
                <a:spcPct val="90000"/>
              </a:lnSpc>
              <a:spcBef>
                <a:spcPts val="567"/>
              </a:spcBef>
              <a:buClr>
                <a:srgbClr val="000000"/>
              </a:buClr>
              <a:buSzPct val="75000"/>
              <a:buFont typeface="Symbol" charset="2"/>
              <a:buChar char=""/>
            </a:pPr>
            <a:r>
              <a:rPr lang="en-US" sz="1350" b="0" u="none" strike="noStrike">
                <a:solidFill>
                  <a:schemeClr val="dk1"/>
                </a:solidFill>
                <a:effectLst/>
                <a:uFillTx/>
                <a:latin typeface="Calibri"/>
                <a:ea typeface="Arial"/>
              </a:rPr>
              <a:t>Vierte Gliederungsebene</a:t>
            </a:r>
            <a:endParaRPr lang="de-DE" sz="1350" b="0" u="none" strike="noStrike">
              <a:solidFill>
                <a:schemeClr val="dk1"/>
              </a:solidFill>
              <a:effectLst/>
              <a:uFillTx/>
              <a:latin typeface="Calibri"/>
            </a:endParaRPr>
          </a:p>
          <a:p>
            <a:pPr marL="2160000" lvl="4" indent="-216000" defTabSz="9144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ea typeface="Arial"/>
              </a:rPr>
              <a:t>Fünfte Gliederungsebene</a:t>
            </a:r>
            <a:endParaRPr lang="de-DE" sz="2000" b="0" u="none" strike="noStrike">
              <a:solidFill>
                <a:schemeClr val="dk1"/>
              </a:solidFill>
              <a:effectLst/>
              <a:uFillTx/>
              <a:latin typeface="Calibri"/>
            </a:endParaRPr>
          </a:p>
          <a:p>
            <a:pPr marL="2592000" lvl="5" indent="-216000" defTabSz="9144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ea typeface="Arial"/>
              </a:rPr>
              <a:t>Sechste Gliederungsebene</a:t>
            </a:r>
            <a:endParaRPr lang="de-DE" sz="2000" b="0" u="none" strike="noStrike">
              <a:solidFill>
                <a:schemeClr val="dk1"/>
              </a:solidFill>
              <a:effectLst/>
              <a:uFillTx/>
              <a:latin typeface="Calibri"/>
            </a:endParaRPr>
          </a:p>
          <a:p>
            <a:pPr marL="3024000" lvl="6" indent="-216000" defTabSz="9144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ea typeface="Arial"/>
              </a:rPr>
              <a:t>Siebte Gliederungsebene</a:t>
            </a:r>
            <a:endParaRPr lang="de-DE" sz="2000" b="0" u="none" strike="noStrike">
              <a:solidFill>
                <a:schemeClr val="dk1"/>
              </a:solidFill>
              <a:effectLst/>
              <a:uFillTx/>
              <a:latin typeface="Calibri"/>
            </a:endParaRPr>
          </a:p>
        </p:txBody>
      </p:sp>
    </p:spTree>
    <p:extLst>
      <p:ext uri="{BB962C8B-B14F-4D97-AF65-F5344CB8AC3E}">
        <p14:creationId xmlns:p14="http://schemas.microsoft.com/office/powerpoint/2010/main" val="2073062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5_Inhalt mit Überschrift">
    <p:bg>
      <p:bgPr>
        <a:solidFill>
          <a:srgbClr val="FFFFFF"/>
        </a:solidFill>
        <a:effectLst/>
      </p:bgPr>
    </p:bg>
    <p:spTree>
      <p:nvGrpSpPr>
        <p:cNvPr id="1" name=""/>
        <p:cNvGrpSpPr/>
        <p:nvPr/>
      </p:nvGrpSpPr>
      <p:grpSpPr>
        <a:xfrm>
          <a:off x="0" y="0"/>
          <a:ext cx="0" cy="0"/>
          <a:chOff x="0" y="0"/>
          <a:chExt cx="0" cy="0"/>
        </a:xfrm>
      </p:grpSpPr>
      <p:sp>
        <p:nvSpPr>
          <p:cNvPr id="25" name="Freihandform: Form 7"/>
          <p:cNvSpPr/>
          <p:nvPr/>
        </p:nvSpPr>
        <p:spPr>
          <a:xfrm>
            <a:off x="3210120" y="-4320"/>
            <a:ext cx="572040" cy="502920"/>
          </a:xfrm>
          <a:custGeom>
            <a:avLst/>
            <a:gdLst>
              <a:gd name="textAreaLeft" fmla="*/ 0 w 572040"/>
              <a:gd name="textAreaRight" fmla="*/ 573840 w 572040"/>
              <a:gd name="textAreaTop" fmla="*/ 0 h 502920"/>
              <a:gd name="textAreaBottom" fmla="*/ 504720 h 502920"/>
            </a:gdLst>
            <a:ahLst/>
            <a:cxnLst/>
            <a:rect l="textAreaLeft" t="textAreaTop" r="textAreaRight" b="textAreaBottom"/>
            <a:pathLst>
              <a:path w="573759" h="504760">
                <a:moveTo>
                  <a:pt x="91382" y="0"/>
                </a:moveTo>
                <a:lnTo>
                  <a:pt x="573759" y="0"/>
                </a:lnTo>
                <a:lnTo>
                  <a:pt x="482377" y="504760"/>
                </a:lnTo>
                <a:lnTo>
                  <a:pt x="0" y="504760"/>
                </a:lnTo>
                <a:close/>
              </a:path>
            </a:pathLst>
          </a:custGeom>
          <a:solidFill>
            <a:srgbClr val="FF3859"/>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u="none" strike="noStrike">
              <a:solidFill>
                <a:schemeClr val="lt1"/>
              </a:solidFill>
              <a:effectLst/>
              <a:uFillTx/>
              <a:latin typeface="Calibri"/>
              <a:ea typeface="Arial"/>
            </a:endParaRPr>
          </a:p>
        </p:txBody>
      </p:sp>
      <p:sp>
        <p:nvSpPr>
          <p:cNvPr id="26" name="Textfeld 11"/>
          <p:cNvSpPr/>
          <p:nvPr/>
        </p:nvSpPr>
        <p:spPr>
          <a:xfrm>
            <a:off x="992880" y="72000"/>
            <a:ext cx="274536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800" b="1" u="none" strike="noStrike">
                <a:solidFill>
                  <a:schemeClr val="dk1"/>
                </a:solidFill>
                <a:effectLst/>
                <a:uFillTx/>
                <a:latin typeface="Univers Condensed"/>
                <a:ea typeface="Arial"/>
              </a:rPr>
              <a:t>Wirtschaftspädagogik und Ökonomische Bildung:  </a:t>
            </a:r>
            <a:endParaRPr lang="en-US" sz="800" b="0" u="none" strike="noStrike">
              <a:solidFill>
                <a:srgbClr val="000000"/>
              </a:solidFill>
              <a:effectLst/>
              <a:uFillTx/>
              <a:latin typeface="Calibri"/>
            </a:endParaRPr>
          </a:p>
          <a:p>
            <a:pPr defTabSz="457200">
              <a:lnSpc>
                <a:spcPct val="100000"/>
              </a:lnSpc>
            </a:pPr>
            <a:r>
              <a:rPr lang="de-DE" sz="800" b="1" u="none" strike="noStrike">
                <a:solidFill>
                  <a:schemeClr val="dk1"/>
                </a:solidFill>
                <a:effectLst/>
                <a:uFillTx/>
                <a:latin typeface="Univers Condensed"/>
                <a:ea typeface="Arial"/>
              </a:rPr>
              <a:t>Lehrkräftebildung und Unterricht digital</a:t>
            </a:r>
            <a:endParaRPr lang="en-US" sz="800" b="0" u="none" strike="noStrike">
              <a:solidFill>
                <a:srgbClr val="000000"/>
              </a:solidFill>
              <a:effectLst/>
              <a:uFillTx/>
              <a:latin typeface="Calibri"/>
            </a:endParaRPr>
          </a:p>
        </p:txBody>
      </p:sp>
      <p:cxnSp>
        <p:nvCxnSpPr>
          <p:cNvPr id="27" name="Verbinder: gekrümmt 48"/>
          <p:cNvCxnSpPr/>
          <p:nvPr/>
        </p:nvCxnSpPr>
        <p:spPr>
          <a:xfrm>
            <a:off x="2545560" y="-286200"/>
            <a:ext cx="2205360" cy="1060920"/>
          </a:xfrm>
          <a:prstGeom prst="curvedConnector3">
            <a:avLst>
              <a:gd name="adj1" fmla="val 50008"/>
            </a:avLst>
          </a:prstGeom>
          <a:ln w="19050">
            <a:solidFill>
              <a:srgbClr val="FFFFFF"/>
            </a:solidFill>
            <a:round/>
          </a:ln>
        </p:spPr>
      </p:cxnSp>
      <p:cxnSp>
        <p:nvCxnSpPr>
          <p:cNvPr id="28" name="Verbinder: gekrümmt 53"/>
          <p:cNvCxnSpPr/>
          <p:nvPr/>
        </p:nvCxnSpPr>
        <p:spPr>
          <a:xfrm rot="10800000" flipV="1">
            <a:off x="2508480" y="127440"/>
            <a:ext cx="1314360" cy="501480"/>
          </a:xfrm>
          <a:prstGeom prst="curvedConnector3">
            <a:avLst>
              <a:gd name="adj1" fmla="val 50000"/>
            </a:avLst>
          </a:prstGeom>
          <a:ln w="19050">
            <a:solidFill>
              <a:srgbClr val="FFFFFF"/>
            </a:solidFill>
            <a:round/>
          </a:ln>
        </p:spPr>
      </p:cxnSp>
      <p:grpSp>
        <p:nvGrpSpPr>
          <p:cNvPr id="29" name="Gruppieren 17"/>
          <p:cNvGrpSpPr/>
          <p:nvPr/>
        </p:nvGrpSpPr>
        <p:grpSpPr>
          <a:xfrm>
            <a:off x="3043800" y="4539600"/>
            <a:ext cx="3191400" cy="1103760"/>
            <a:chOff x="3043800" y="4539600"/>
            <a:chExt cx="3191400" cy="1103760"/>
          </a:xfrm>
        </p:grpSpPr>
        <p:sp>
          <p:nvSpPr>
            <p:cNvPr id="30" name="Rechteck 27"/>
            <p:cNvSpPr/>
            <p:nvPr/>
          </p:nvSpPr>
          <p:spPr>
            <a:xfrm>
              <a:off x="3043800" y="5013000"/>
              <a:ext cx="3191400" cy="13428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sp>
          <p:nvSpPr>
            <p:cNvPr id="31" name="Bogen 28"/>
            <p:cNvSpPr/>
            <p:nvPr/>
          </p:nvSpPr>
          <p:spPr>
            <a:xfrm rot="919800">
              <a:off x="5038920" y="4953240"/>
              <a:ext cx="858240" cy="52596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sp>
          <p:nvSpPr>
            <p:cNvPr id="32" name="Bogen 29"/>
            <p:cNvSpPr/>
            <p:nvPr/>
          </p:nvSpPr>
          <p:spPr>
            <a:xfrm rot="4493400">
              <a:off x="5058360" y="4666320"/>
              <a:ext cx="913680" cy="84996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grpSp>
      <p:grpSp>
        <p:nvGrpSpPr>
          <p:cNvPr id="33" name="Gruppieren 18"/>
          <p:cNvGrpSpPr/>
          <p:nvPr/>
        </p:nvGrpSpPr>
        <p:grpSpPr>
          <a:xfrm>
            <a:off x="0" y="4787640"/>
            <a:ext cx="3229560" cy="1188720"/>
            <a:chOff x="0" y="4787640"/>
            <a:chExt cx="3229560" cy="1188720"/>
          </a:xfrm>
        </p:grpSpPr>
        <p:sp>
          <p:nvSpPr>
            <p:cNvPr id="34" name="Rechteck 24"/>
            <p:cNvSpPr/>
            <p:nvPr/>
          </p:nvSpPr>
          <p:spPr>
            <a:xfrm>
              <a:off x="0" y="5013000"/>
              <a:ext cx="3042000" cy="13428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sp>
          <p:nvSpPr>
            <p:cNvPr id="35" name="Bogen 25"/>
            <p:cNvSpPr/>
            <p:nvPr/>
          </p:nvSpPr>
          <p:spPr>
            <a:xfrm rot="879600">
              <a:off x="1432440" y="4992840"/>
              <a:ext cx="1371960" cy="525960"/>
            </a:xfrm>
            <a:prstGeom prst="arc">
              <a:avLst>
                <a:gd name="adj1" fmla="val 15668957"/>
                <a:gd name="adj2" fmla="val 21392377"/>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sp>
          <p:nvSpPr>
            <p:cNvPr id="36" name="Bogen 26"/>
            <p:cNvSpPr/>
            <p:nvPr/>
          </p:nvSpPr>
          <p:spPr>
            <a:xfrm rot="18036600">
              <a:off x="2199960" y="4986720"/>
              <a:ext cx="913680" cy="790200"/>
            </a:xfrm>
            <a:prstGeom prst="arc">
              <a:avLst>
                <a:gd name="adj1" fmla="val 15743669"/>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grpSp>
      <p:grpSp>
        <p:nvGrpSpPr>
          <p:cNvPr id="37" name="Gruppieren 19"/>
          <p:cNvGrpSpPr/>
          <p:nvPr/>
        </p:nvGrpSpPr>
        <p:grpSpPr>
          <a:xfrm>
            <a:off x="6236640" y="4800240"/>
            <a:ext cx="3309480" cy="1197000"/>
            <a:chOff x="6236640" y="4800240"/>
            <a:chExt cx="3309480" cy="1197000"/>
          </a:xfrm>
        </p:grpSpPr>
        <p:sp>
          <p:nvSpPr>
            <p:cNvPr id="38" name="Rechteck 21"/>
            <p:cNvSpPr/>
            <p:nvPr/>
          </p:nvSpPr>
          <p:spPr>
            <a:xfrm>
              <a:off x="6236640" y="5013000"/>
              <a:ext cx="2905560" cy="13428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sp>
          <p:nvSpPr>
            <p:cNvPr id="39" name="Bogen 22"/>
            <p:cNvSpPr/>
            <p:nvPr/>
          </p:nvSpPr>
          <p:spPr>
            <a:xfrm rot="447000">
              <a:off x="7699320" y="4994280"/>
              <a:ext cx="1401120" cy="525960"/>
            </a:xfrm>
            <a:prstGeom prst="arc">
              <a:avLst>
                <a:gd name="adj1" fmla="val 14372503"/>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sp>
          <p:nvSpPr>
            <p:cNvPr id="40" name="Bogen 23"/>
            <p:cNvSpPr/>
            <p:nvPr/>
          </p:nvSpPr>
          <p:spPr>
            <a:xfrm rot="18036600">
              <a:off x="8509320" y="4995000"/>
              <a:ext cx="913680" cy="80676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grpSp>
      <p:sp>
        <p:nvSpPr>
          <p:cNvPr id="41" name="Rechteck 20"/>
          <p:cNvSpPr/>
          <p:nvPr/>
        </p:nvSpPr>
        <p:spPr>
          <a:xfrm>
            <a:off x="0" y="468720"/>
            <a:ext cx="9136800" cy="439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pic>
        <p:nvPicPr>
          <p:cNvPr id="42" name="Grafik 30"/>
          <p:cNvPicPr/>
          <p:nvPr/>
        </p:nvPicPr>
        <p:blipFill>
          <a:blip r:embed="rId2"/>
          <a:srcRect t="17401" b="22671"/>
          <a:stretch/>
        </p:blipFill>
        <p:spPr>
          <a:xfrm>
            <a:off x="71640" y="94320"/>
            <a:ext cx="1006560" cy="296640"/>
          </a:xfrm>
          <a:prstGeom prst="rect">
            <a:avLst/>
          </a:prstGeom>
          <a:noFill/>
          <a:ln w="0">
            <a:noFill/>
          </a:ln>
        </p:spPr>
      </p:pic>
      <p:sp>
        <p:nvSpPr>
          <p:cNvPr id="43" name="PlaceHolder 1"/>
          <p:cNvSpPr>
            <a:spLocks noGrp="1"/>
          </p:cNvSpPr>
          <p:nvPr>
            <p:ph type="body"/>
          </p:nvPr>
        </p:nvSpPr>
        <p:spPr>
          <a:xfrm>
            <a:off x="189360" y="629280"/>
            <a:ext cx="8754840" cy="573480"/>
          </a:xfrm>
          <a:prstGeom prst="rect">
            <a:avLst/>
          </a:prstGeom>
          <a:noFill/>
          <a:ln w="0">
            <a:noFill/>
          </a:ln>
        </p:spPr>
        <p:txBody>
          <a:bodyPr lIns="91440" tIns="45720" rIns="91440" bIns="45720" anchor="t">
            <a:normAutofit/>
          </a:bodyPr>
          <a:lstStyle/>
          <a:p>
            <a:pPr marL="228600" indent="0" defTabSz="685800">
              <a:lnSpc>
                <a:spcPct val="90000"/>
              </a:lnSpc>
              <a:spcBef>
                <a:spcPts val="751"/>
              </a:spcBef>
              <a:buNone/>
              <a:tabLst>
                <a:tab pos="0" algn="l"/>
              </a:tabLst>
            </a:pPr>
            <a:r>
              <a:rPr lang="de-DE" sz="2800" b="0" u="none" strike="noStrike">
                <a:solidFill>
                  <a:schemeClr val="dk1"/>
                </a:solidFill>
                <a:effectLst/>
                <a:uFillTx/>
                <a:latin typeface="Univers Condensed"/>
                <a:ea typeface="Arial"/>
              </a:rPr>
              <a:t>Überschrift (Univers Condensed 28)</a:t>
            </a:r>
            <a:endParaRPr lang="de-DE" sz="2800" b="0" u="none" strike="noStrike">
              <a:solidFill>
                <a:schemeClr val="dk1"/>
              </a:solidFill>
              <a:effectLst/>
              <a:uFillTx/>
              <a:latin typeface="Calibri"/>
            </a:endParaRPr>
          </a:p>
        </p:txBody>
      </p:sp>
      <p:pic>
        <p:nvPicPr>
          <p:cNvPr id="44" name="Grafik 1"/>
          <p:cNvPicPr/>
          <p:nvPr/>
        </p:nvPicPr>
        <p:blipFill>
          <a:blip r:embed="rId3"/>
          <a:stretch/>
        </p:blipFill>
        <p:spPr>
          <a:xfrm>
            <a:off x="5555520" y="72000"/>
            <a:ext cx="3315240" cy="353880"/>
          </a:xfrm>
          <a:prstGeom prst="rect">
            <a:avLst/>
          </a:prstGeom>
          <a:noFill/>
          <a:ln w="0">
            <a:noFill/>
          </a:ln>
        </p:spPr>
      </p:pic>
      <p:sp>
        <p:nvSpPr>
          <p:cNvPr id="45" name="PlaceHolder 2"/>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defTabSz="914400">
              <a:lnSpc>
                <a:spcPct val="90000"/>
              </a:lnSpc>
              <a:buNone/>
              <a:tabLst>
                <a:tab pos="0" algn="l"/>
              </a:tabLst>
            </a:pPr>
            <a:r>
              <a:rPr lang="en-US" sz="1800" b="0" u="none" strike="noStrike">
                <a:solidFill>
                  <a:schemeClr val="dk1"/>
                </a:solidFill>
                <a:effectLst/>
                <a:uFillTx/>
                <a:latin typeface="Calibri"/>
                <a:ea typeface="Arial"/>
              </a:rPr>
              <a:t>Format des Titeltextes durch Klicken bearbeiten</a:t>
            </a:r>
            <a:endParaRPr lang="de-DE" sz="1800" b="0" u="none" strike="noStrike">
              <a:solidFill>
                <a:schemeClr val="dk1"/>
              </a:solidFill>
              <a:effectLst/>
              <a:uFillTx/>
              <a:latin typeface="Calibri"/>
            </a:endParaRPr>
          </a:p>
        </p:txBody>
      </p:sp>
    </p:spTree>
    <p:extLst>
      <p:ext uri="{BB962C8B-B14F-4D97-AF65-F5344CB8AC3E}">
        <p14:creationId xmlns:p14="http://schemas.microsoft.com/office/powerpoint/2010/main" val="581316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Inhalt mit Überschrift">
    <p:bg>
      <p:bgPr>
        <a:solidFill>
          <a:srgbClr val="FFFFFF"/>
        </a:solidFill>
        <a:effectLst/>
      </p:bgPr>
    </p:bg>
    <p:spTree>
      <p:nvGrpSpPr>
        <p:cNvPr id="1" name=""/>
        <p:cNvGrpSpPr/>
        <p:nvPr/>
      </p:nvGrpSpPr>
      <p:grpSpPr>
        <a:xfrm>
          <a:off x="0" y="0"/>
          <a:ext cx="0" cy="0"/>
          <a:chOff x="0" y="0"/>
          <a:chExt cx="0" cy="0"/>
        </a:xfrm>
      </p:grpSpPr>
      <p:sp>
        <p:nvSpPr>
          <p:cNvPr id="46" name="Rechteck 35"/>
          <p:cNvSpPr/>
          <p:nvPr/>
        </p:nvSpPr>
        <p:spPr>
          <a:xfrm>
            <a:off x="-360" y="0"/>
            <a:ext cx="9142200" cy="439776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pic>
        <p:nvPicPr>
          <p:cNvPr id="47" name="Grafik 37" descr="Ein Bild, das Text, Schrift, Screenshot, Logo enthält.&#10;&#10;Automatisch generierte Beschreibung"/>
          <p:cNvPicPr/>
          <p:nvPr/>
        </p:nvPicPr>
        <p:blipFill>
          <a:blip r:embed="rId2"/>
          <a:stretch/>
        </p:blipFill>
        <p:spPr>
          <a:xfrm>
            <a:off x="8272800" y="4516920"/>
            <a:ext cx="748080" cy="530280"/>
          </a:xfrm>
          <a:prstGeom prst="rect">
            <a:avLst/>
          </a:prstGeom>
          <a:noFill/>
          <a:ln w="0">
            <a:noFill/>
          </a:ln>
        </p:spPr>
      </p:pic>
      <p:pic>
        <p:nvPicPr>
          <p:cNvPr id="48" name="Grafik 38" descr="Ein Bild, das Text, Schrift, Screenshot, Electric Blue (Farbe) enthält.&#10;&#10;Automatisch generierte Beschreibung"/>
          <p:cNvPicPr/>
          <p:nvPr/>
        </p:nvPicPr>
        <p:blipFill>
          <a:blip r:embed="rId3"/>
          <a:stretch/>
        </p:blipFill>
        <p:spPr>
          <a:xfrm>
            <a:off x="7202520" y="4673160"/>
            <a:ext cx="927000" cy="217800"/>
          </a:xfrm>
          <a:prstGeom prst="rect">
            <a:avLst/>
          </a:prstGeom>
          <a:noFill/>
          <a:ln w="0">
            <a:noFill/>
          </a:ln>
        </p:spPr>
      </p:pic>
      <p:pic>
        <p:nvPicPr>
          <p:cNvPr id="49" name="Grafik 39" descr="Ein Bild, das Text, Schrift, Grafiken, weiß enthält.&#10;&#10;Automatisch generierte Beschreibung"/>
          <p:cNvPicPr/>
          <p:nvPr/>
        </p:nvPicPr>
        <p:blipFill>
          <a:blip r:embed="rId4"/>
          <a:stretch/>
        </p:blipFill>
        <p:spPr>
          <a:xfrm>
            <a:off x="5711760" y="5641200"/>
            <a:ext cx="1421640" cy="408960"/>
          </a:xfrm>
          <a:prstGeom prst="rect">
            <a:avLst/>
          </a:prstGeom>
          <a:noFill/>
          <a:ln w="0">
            <a:noFill/>
          </a:ln>
        </p:spPr>
      </p:pic>
      <p:pic>
        <p:nvPicPr>
          <p:cNvPr id="50" name="Grafik 41" descr="Ein Bild, das Text, Screenshot, Schrift, Grafiken enthält.&#10;&#10;Automatisch generierte Beschreibung"/>
          <p:cNvPicPr/>
          <p:nvPr/>
        </p:nvPicPr>
        <p:blipFill>
          <a:blip r:embed="rId5"/>
          <a:stretch/>
        </p:blipFill>
        <p:spPr>
          <a:xfrm>
            <a:off x="121320" y="4489920"/>
            <a:ext cx="1589400" cy="515880"/>
          </a:xfrm>
          <a:prstGeom prst="rect">
            <a:avLst/>
          </a:prstGeom>
          <a:noFill/>
          <a:ln w="0">
            <a:noFill/>
          </a:ln>
        </p:spPr>
      </p:pic>
      <p:pic>
        <p:nvPicPr>
          <p:cNvPr id="51" name="Grafik 52" descr="Ein Bild, das Text, Grafiken, Grafikdesign, Logo enthält.&#10;&#10;Automatisch generierte Beschreibung"/>
          <p:cNvPicPr/>
          <p:nvPr/>
        </p:nvPicPr>
        <p:blipFill>
          <a:blip r:embed="rId6"/>
          <a:srcRect r="3631"/>
          <a:stretch/>
        </p:blipFill>
        <p:spPr>
          <a:xfrm>
            <a:off x="6342120" y="250920"/>
            <a:ext cx="2545920" cy="1304280"/>
          </a:xfrm>
          <a:prstGeom prst="rect">
            <a:avLst/>
          </a:prstGeom>
          <a:noFill/>
          <a:ln w="0">
            <a:noFill/>
          </a:ln>
        </p:spPr>
      </p:pic>
      <p:sp>
        <p:nvSpPr>
          <p:cNvPr id="52" name="Rechteck 4"/>
          <p:cNvSpPr/>
          <p:nvPr/>
        </p:nvSpPr>
        <p:spPr>
          <a:xfrm>
            <a:off x="1137960" y="2066760"/>
            <a:ext cx="3325680" cy="146520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1800" b="0" u="none" strike="noStrike">
                <a:solidFill>
                  <a:schemeClr val="dk1"/>
                </a:solidFill>
                <a:effectLst/>
                <a:uFillTx/>
                <a:latin typeface="Calibri"/>
                <a:ea typeface="Arial"/>
              </a:rPr>
              <a:t>Lorem Ipsum Dolor</a:t>
            </a:r>
            <a:endParaRPr lang="en-US" sz="1800" b="0" u="none" strike="noStrike">
              <a:solidFill>
                <a:srgbClr val="000000"/>
              </a:solidFill>
              <a:effectLst/>
              <a:uFillTx/>
              <a:latin typeface="Calibri"/>
            </a:endParaRPr>
          </a:p>
          <a:p>
            <a:pPr defTabSz="457200">
              <a:lnSpc>
                <a:spcPct val="100000"/>
              </a:lnSpc>
            </a:pPr>
            <a:r>
              <a:rPr lang="de-DE" sz="1800" b="0" u="none" strike="noStrike">
                <a:solidFill>
                  <a:schemeClr val="dk1"/>
                </a:solidFill>
                <a:effectLst/>
                <a:uFillTx/>
                <a:latin typeface="Calibri"/>
                <a:ea typeface="Arial"/>
              </a:rPr>
              <a:t>Lorem Ipsum Dolor</a:t>
            </a:r>
            <a:endParaRPr lang="en-US" sz="1800" b="0" u="none" strike="noStrike">
              <a:solidFill>
                <a:srgbClr val="000000"/>
              </a:solidFill>
              <a:effectLst/>
              <a:uFillTx/>
              <a:latin typeface="Calibri"/>
            </a:endParaRPr>
          </a:p>
          <a:p>
            <a:pPr defTabSz="457200">
              <a:lnSpc>
                <a:spcPct val="100000"/>
              </a:lnSpc>
            </a:pPr>
            <a:r>
              <a:rPr lang="de-DE" sz="1800" b="0" u="none" strike="noStrike">
                <a:solidFill>
                  <a:schemeClr val="dk1"/>
                </a:solidFill>
                <a:effectLst/>
                <a:uFillTx/>
                <a:latin typeface="Calibri"/>
                <a:ea typeface="Arial"/>
              </a:rPr>
              <a:t>Lorem Ipsum Dolor</a:t>
            </a:r>
            <a:endParaRPr lang="en-US" sz="1800" b="0" u="none" strike="noStrike">
              <a:solidFill>
                <a:srgbClr val="000000"/>
              </a:solidFill>
              <a:effectLst/>
              <a:uFillTx/>
              <a:latin typeface="Calibri"/>
            </a:endParaRPr>
          </a:p>
        </p:txBody>
      </p:sp>
      <p:sp>
        <p:nvSpPr>
          <p:cNvPr id="53" name="Bogen 16"/>
          <p:cNvSpPr/>
          <p:nvPr/>
        </p:nvSpPr>
        <p:spPr>
          <a:xfrm rot="15949200">
            <a:off x="8787960" y="1073160"/>
            <a:ext cx="1672560" cy="6459480"/>
          </a:xfrm>
          <a:prstGeom prst="arc">
            <a:avLst>
              <a:gd name="adj1" fmla="val 16134773"/>
              <a:gd name="adj2" fmla="val 20138821"/>
            </a:avLst>
          </a:prstGeom>
          <a:noFill/>
          <a:ln w="2540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u="none" strike="noStrike">
              <a:solidFill>
                <a:schemeClr val="dk1"/>
              </a:solidFill>
              <a:effectLst/>
              <a:uFillTx/>
              <a:latin typeface="Calibri"/>
              <a:ea typeface="Arial"/>
            </a:endParaRPr>
          </a:p>
        </p:txBody>
      </p:sp>
      <p:sp>
        <p:nvSpPr>
          <p:cNvPr id="54" name="Textfeld 31"/>
          <p:cNvSpPr/>
          <p:nvPr/>
        </p:nvSpPr>
        <p:spPr>
          <a:xfrm>
            <a:off x="1199160" y="1557000"/>
            <a:ext cx="3820680" cy="1308600"/>
          </a:xfrm>
          <a:prstGeom prst="rect">
            <a:avLst/>
          </a:prstGeom>
          <a:solidFill>
            <a:schemeClr val="tx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de-DE" sz="4000" b="0" u="none" strike="noStrike">
                <a:solidFill>
                  <a:schemeClr val="lt1"/>
                </a:solidFill>
                <a:effectLst/>
                <a:uFillTx/>
                <a:latin typeface="Univers Condensed"/>
                <a:ea typeface="Arial"/>
              </a:rPr>
              <a:t>Headline zum Projekt</a:t>
            </a:r>
            <a:endParaRPr lang="en-US" sz="4000" b="0" u="none" strike="noStrike">
              <a:solidFill>
                <a:srgbClr val="FFFFFF"/>
              </a:solidFill>
              <a:effectLst/>
              <a:uFillTx/>
              <a:latin typeface="Calibri"/>
            </a:endParaRPr>
          </a:p>
        </p:txBody>
      </p:sp>
      <p:cxnSp>
        <p:nvCxnSpPr>
          <p:cNvPr id="55" name="Verbinder: gekrümmt 3"/>
          <p:cNvCxnSpPr/>
          <p:nvPr/>
        </p:nvCxnSpPr>
        <p:spPr>
          <a:xfrm rot="10800000" flipV="1">
            <a:off x="6657840" y="2824920"/>
            <a:ext cx="2487240" cy="1665720"/>
          </a:xfrm>
          <a:prstGeom prst="curvedConnector2">
            <a:avLst/>
          </a:prstGeom>
          <a:ln w="25400">
            <a:solidFill>
              <a:srgbClr val="FFFFFF"/>
            </a:solidFill>
            <a:round/>
          </a:ln>
        </p:spPr>
      </p:cxnSp>
      <p:sp>
        <p:nvSpPr>
          <p:cNvPr id="56" name="Rechteck 8"/>
          <p:cNvSpPr/>
          <p:nvPr/>
        </p:nvSpPr>
        <p:spPr>
          <a:xfrm rot="19363200">
            <a:off x="-1088640" y="-926640"/>
            <a:ext cx="4224960" cy="212616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3200" b="1" u="none" strike="noStrike">
                <a:solidFill>
                  <a:schemeClr val="lt1"/>
                </a:solidFill>
                <a:effectLst/>
                <a:uFillTx/>
                <a:latin typeface="Calibri"/>
                <a:ea typeface="Arial"/>
              </a:rPr>
              <a:t>023BWP2023</a:t>
            </a:r>
            <a:endParaRPr lang="en-US" sz="3200" b="0" u="none" strike="noStrike">
              <a:solidFill>
                <a:srgbClr val="000000"/>
              </a:solidFill>
              <a:effectLst/>
              <a:uFillTx/>
              <a:latin typeface="Calibri"/>
            </a:endParaRPr>
          </a:p>
          <a:p>
            <a:pPr defTabSz="457200">
              <a:lnSpc>
                <a:spcPct val="100000"/>
              </a:lnSpc>
            </a:pPr>
            <a:r>
              <a:rPr lang="de-DE" sz="3200" b="1" u="none" strike="noStrike">
                <a:solidFill>
                  <a:schemeClr val="lt1"/>
                </a:solidFill>
                <a:effectLst/>
                <a:uFillTx/>
                <a:latin typeface="Calibri"/>
                <a:ea typeface="Arial"/>
              </a:rPr>
              <a:t>P2023BWP2023</a:t>
            </a:r>
            <a:endParaRPr lang="en-US" sz="3200" b="0" u="none" strike="noStrike">
              <a:solidFill>
                <a:srgbClr val="000000"/>
              </a:solidFill>
              <a:effectLst/>
              <a:uFillTx/>
              <a:latin typeface="Calibri"/>
            </a:endParaRPr>
          </a:p>
          <a:p>
            <a:pPr defTabSz="457200">
              <a:lnSpc>
                <a:spcPct val="100000"/>
              </a:lnSpc>
            </a:pPr>
            <a:r>
              <a:rPr lang="de-DE" sz="3200" b="1" u="none" strike="noStrike">
                <a:solidFill>
                  <a:schemeClr val="lt1"/>
                </a:solidFill>
                <a:effectLst/>
                <a:uFillTx/>
                <a:latin typeface="Calibri"/>
                <a:ea typeface="Arial"/>
              </a:rPr>
              <a:t>BWP2023BWP2023</a:t>
            </a:r>
            <a:endParaRPr lang="en-US" sz="3200" b="0" u="none" strike="noStrike">
              <a:solidFill>
                <a:srgbClr val="000000"/>
              </a:solidFill>
              <a:effectLst/>
              <a:uFillTx/>
              <a:latin typeface="Calibri"/>
            </a:endParaRPr>
          </a:p>
        </p:txBody>
      </p:sp>
      <p:sp>
        <p:nvSpPr>
          <p:cNvPr id="57" name="Rechteck 10"/>
          <p:cNvSpPr/>
          <p:nvPr/>
        </p:nvSpPr>
        <p:spPr>
          <a:xfrm>
            <a:off x="8019000" y="4065120"/>
            <a:ext cx="869400" cy="22824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600" b="1" u="none" strike="noStrike">
                <a:solidFill>
                  <a:schemeClr val="lt1"/>
                </a:solidFill>
                <a:effectLst/>
                <a:uFillTx/>
                <a:latin typeface="Arial"/>
                <a:ea typeface="Arial"/>
              </a:rPr>
              <a:t>FKZ: 01JA23S02A</a:t>
            </a:r>
            <a:endParaRPr lang="en-US" sz="600" b="0" u="none" strike="noStrike">
              <a:solidFill>
                <a:srgbClr val="000000"/>
              </a:solidFill>
              <a:effectLst/>
              <a:uFillTx/>
              <a:latin typeface="Calibri"/>
            </a:endParaRPr>
          </a:p>
        </p:txBody>
      </p:sp>
      <p:pic>
        <p:nvPicPr>
          <p:cNvPr id="58" name="Grafik 1"/>
          <p:cNvPicPr/>
          <p:nvPr/>
        </p:nvPicPr>
        <p:blipFill>
          <a:blip r:embed="rId7"/>
          <a:stretch/>
        </p:blipFill>
        <p:spPr>
          <a:xfrm>
            <a:off x="270000" y="3709440"/>
            <a:ext cx="3315240" cy="353880"/>
          </a:xfrm>
          <a:prstGeom prst="rect">
            <a:avLst/>
          </a:prstGeom>
          <a:noFill/>
          <a:ln w="0">
            <a:noFill/>
          </a:ln>
        </p:spPr>
      </p:pic>
    </p:spTree>
    <p:extLst>
      <p:ext uri="{BB962C8B-B14F-4D97-AF65-F5344CB8AC3E}">
        <p14:creationId xmlns:p14="http://schemas.microsoft.com/office/powerpoint/2010/main" val="2541864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Inhalt mit Überschrift">
    <p:bg>
      <p:bgPr>
        <a:solidFill>
          <a:srgbClr val="FFFFFF"/>
        </a:solidFill>
        <a:effectLst/>
      </p:bgPr>
    </p:bg>
    <p:spTree>
      <p:nvGrpSpPr>
        <p:cNvPr id="1" name=""/>
        <p:cNvGrpSpPr/>
        <p:nvPr/>
      </p:nvGrpSpPr>
      <p:grpSpPr>
        <a:xfrm>
          <a:off x="0" y="0"/>
          <a:ext cx="0" cy="0"/>
          <a:chOff x="0" y="0"/>
          <a:chExt cx="0" cy="0"/>
        </a:xfrm>
      </p:grpSpPr>
      <p:sp>
        <p:nvSpPr>
          <p:cNvPr id="59" name="Bogen 16"/>
          <p:cNvSpPr/>
          <p:nvPr/>
        </p:nvSpPr>
        <p:spPr>
          <a:xfrm rot="15949200">
            <a:off x="8787960" y="1073160"/>
            <a:ext cx="1672560" cy="6459480"/>
          </a:xfrm>
          <a:prstGeom prst="arc">
            <a:avLst>
              <a:gd name="adj1" fmla="val 16134773"/>
              <a:gd name="adj2" fmla="val 20138821"/>
            </a:avLst>
          </a:prstGeom>
          <a:noFill/>
          <a:ln w="2540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u="none" strike="noStrike">
              <a:solidFill>
                <a:schemeClr val="dk1"/>
              </a:solidFill>
              <a:effectLst/>
              <a:uFillTx/>
              <a:latin typeface="Calibri"/>
              <a:ea typeface="Arial"/>
            </a:endParaRPr>
          </a:p>
        </p:txBody>
      </p:sp>
      <p:sp>
        <p:nvSpPr>
          <p:cNvPr id="60" name="Rechteck 1"/>
          <p:cNvSpPr/>
          <p:nvPr/>
        </p:nvSpPr>
        <p:spPr>
          <a:xfrm>
            <a:off x="0" y="-12960"/>
            <a:ext cx="9142200" cy="439776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pic>
        <p:nvPicPr>
          <p:cNvPr id="61" name="Grafik 2" descr="Ein Bild, das Text, Schrift, Screenshot, Logo enthält.&#10;&#10;Automatisch generierte Beschreibung"/>
          <p:cNvPicPr/>
          <p:nvPr/>
        </p:nvPicPr>
        <p:blipFill>
          <a:blip r:embed="rId2"/>
          <a:stretch/>
        </p:blipFill>
        <p:spPr>
          <a:xfrm>
            <a:off x="8272800" y="4516920"/>
            <a:ext cx="748080" cy="530280"/>
          </a:xfrm>
          <a:prstGeom prst="rect">
            <a:avLst/>
          </a:prstGeom>
          <a:noFill/>
          <a:ln w="0">
            <a:noFill/>
          </a:ln>
        </p:spPr>
      </p:pic>
      <p:pic>
        <p:nvPicPr>
          <p:cNvPr id="62" name="Grafik 5" descr="Ein Bild, das Text, Schrift, Screenshot, Electric Blue (Farbe) enthält.&#10;&#10;Automatisch generierte Beschreibung"/>
          <p:cNvPicPr/>
          <p:nvPr/>
        </p:nvPicPr>
        <p:blipFill>
          <a:blip r:embed="rId3"/>
          <a:stretch/>
        </p:blipFill>
        <p:spPr>
          <a:xfrm>
            <a:off x="7202520" y="4673160"/>
            <a:ext cx="927000" cy="217800"/>
          </a:xfrm>
          <a:prstGeom prst="rect">
            <a:avLst/>
          </a:prstGeom>
          <a:noFill/>
          <a:ln w="0">
            <a:noFill/>
          </a:ln>
        </p:spPr>
      </p:pic>
      <p:pic>
        <p:nvPicPr>
          <p:cNvPr id="63" name="Grafik 6" descr="Ein Bild, das Text, Screenshot, Schrift, Grafiken enthält.&#10;&#10;Automatisch generierte Beschreibung"/>
          <p:cNvPicPr/>
          <p:nvPr/>
        </p:nvPicPr>
        <p:blipFill>
          <a:blip r:embed="rId4"/>
          <a:stretch/>
        </p:blipFill>
        <p:spPr>
          <a:xfrm>
            <a:off x="121320" y="4489920"/>
            <a:ext cx="1589400" cy="515880"/>
          </a:xfrm>
          <a:prstGeom prst="rect">
            <a:avLst/>
          </a:prstGeom>
          <a:noFill/>
          <a:ln w="0">
            <a:noFill/>
          </a:ln>
        </p:spPr>
      </p:pic>
      <p:pic>
        <p:nvPicPr>
          <p:cNvPr id="64" name="Grafik 7" descr="Ein Bild, das Text, Grafiken, Grafikdesign, Logo enthält.&#10;&#10;Automatisch generierte Beschreibung"/>
          <p:cNvPicPr/>
          <p:nvPr/>
        </p:nvPicPr>
        <p:blipFill>
          <a:blip r:embed="rId5"/>
          <a:srcRect r="3631"/>
          <a:stretch/>
        </p:blipFill>
        <p:spPr>
          <a:xfrm>
            <a:off x="6342120" y="250920"/>
            <a:ext cx="2545920" cy="1304280"/>
          </a:xfrm>
          <a:prstGeom prst="rect">
            <a:avLst/>
          </a:prstGeom>
          <a:noFill/>
          <a:ln w="0">
            <a:noFill/>
          </a:ln>
        </p:spPr>
      </p:pic>
      <p:sp>
        <p:nvSpPr>
          <p:cNvPr id="65" name="Rechteck 11"/>
          <p:cNvSpPr/>
          <p:nvPr/>
        </p:nvSpPr>
        <p:spPr>
          <a:xfrm>
            <a:off x="819720" y="2382120"/>
            <a:ext cx="6007680" cy="99360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t">
            <a:noAutofit/>
          </a:bodyPr>
          <a:lstStyle/>
          <a:p>
            <a:pPr defTabSz="457200">
              <a:lnSpc>
                <a:spcPct val="100000"/>
              </a:lnSpc>
            </a:pPr>
            <a:endParaRPr lang="en-US" sz="1600" b="0" u="none" strike="noStrike">
              <a:solidFill>
                <a:srgbClr val="000000"/>
              </a:solidFill>
              <a:effectLst/>
              <a:uFillTx/>
              <a:latin typeface="Calibri"/>
            </a:endParaRPr>
          </a:p>
          <a:p>
            <a:pPr defTabSz="457200">
              <a:lnSpc>
                <a:spcPct val="100000"/>
              </a:lnSpc>
            </a:pPr>
            <a:r>
              <a:rPr lang="de-DE" sz="1600" b="1" u="none" strike="noStrike">
                <a:solidFill>
                  <a:schemeClr val="dk1"/>
                </a:solidFill>
                <a:effectLst/>
                <a:uFillTx/>
                <a:latin typeface="Univers Condensed"/>
                <a:ea typeface="Arial"/>
              </a:rPr>
              <a:t>… mit digitalisierten Escape Rooms</a:t>
            </a:r>
            <a:endParaRPr lang="en-US" sz="1600" b="0" u="none" strike="noStrike">
              <a:solidFill>
                <a:srgbClr val="000000"/>
              </a:solidFill>
              <a:effectLst/>
              <a:uFillTx/>
              <a:latin typeface="Calibri"/>
            </a:endParaRPr>
          </a:p>
        </p:txBody>
      </p:sp>
      <p:sp>
        <p:nvSpPr>
          <p:cNvPr id="66" name="Textfeld 12"/>
          <p:cNvSpPr/>
          <p:nvPr/>
        </p:nvSpPr>
        <p:spPr>
          <a:xfrm>
            <a:off x="916920" y="1603080"/>
            <a:ext cx="6790320" cy="943560"/>
          </a:xfrm>
          <a:prstGeom prst="rect">
            <a:avLst/>
          </a:prstGeom>
          <a:solidFill>
            <a:schemeClr val="tx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de-DE" sz="2800" b="0" u="none" strike="noStrike">
                <a:solidFill>
                  <a:schemeClr val="lt1"/>
                </a:solidFill>
                <a:effectLst/>
                <a:uFillTx/>
                <a:latin typeface="Calibri"/>
                <a:ea typeface="Arial"/>
              </a:rPr>
              <a:t>Sysder - Systemisches Denken in ökonomischen Zusammenhängen</a:t>
            </a:r>
            <a:endParaRPr lang="en-US" sz="2800" b="0" u="none" strike="noStrike">
              <a:solidFill>
                <a:srgbClr val="FFFFFF"/>
              </a:solidFill>
              <a:effectLst/>
              <a:uFillTx/>
              <a:latin typeface="Calibri"/>
            </a:endParaRPr>
          </a:p>
        </p:txBody>
      </p:sp>
      <p:cxnSp>
        <p:nvCxnSpPr>
          <p:cNvPr id="67" name="Verbinder: gekrümmt 13"/>
          <p:cNvCxnSpPr/>
          <p:nvPr/>
        </p:nvCxnSpPr>
        <p:spPr>
          <a:xfrm rot="10800000" flipV="1">
            <a:off x="6513840" y="2781720"/>
            <a:ext cx="2700720" cy="1685880"/>
          </a:xfrm>
          <a:prstGeom prst="curvedConnector2">
            <a:avLst/>
          </a:prstGeom>
          <a:ln w="19050">
            <a:solidFill>
              <a:srgbClr val="FFFFFF"/>
            </a:solidFill>
            <a:round/>
          </a:ln>
        </p:spPr>
      </p:cxnSp>
      <p:sp>
        <p:nvSpPr>
          <p:cNvPr id="68" name="Rechteck 15"/>
          <p:cNvSpPr/>
          <p:nvPr/>
        </p:nvSpPr>
        <p:spPr>
          <a:xfrm>
            <a:off x="121320" y="4073760"/>
            <a:ext cx="869400" cy="22824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600" b="1" u="none" strike="noStrike">
                <a:solidFill>
                  <a:schemeClr val="lt1"/>
                </a:solidFill>
                <a:effectLst/>
                <a:uFillTx/>
                <a:latin typeface="Arial"/>
                <a:ea typeface="Arial"/>
              </a:rPr>
              <a:t>FKZ: 01JA23S02A</a:t>
            </a:r>
            <a:endParaRPr lang="en-US" sz="600" b="0" u="none" strike="noStrike">
              <a:solidFill>
                <a:srgbClr val="000000"/>
              </a:solidFill>
              <a:effectLst/>
              <a:uFillTx/>
              <a:latin typeface="Calibri"/>
            </a:endParaRPr>
          </a:p>
        </p:txBody>
      </p:sp>
      <p:sp>
        <p:nvSpPr>
          <p:cNvPr id="69" name="Bogen 19"/>
          <p:cNvSpPr/>
          <p:nvPr/>
        </p:nvSpPr>
        <p:spPr>
          <a:xfrm rot="15949200">
            <a:off x="8782200" y="1078560"/>
            <a:ext cx="1672560" cy="6451200"/>
          </a:xfrm>
          <a:prstGeom prst="arc">
            <a:avLst>
              <a:gd name="adj1" fmla="val 16134773"/>
              <a:gd name="adj2" fmla="val 20138821"/>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u="none" strike="noStrike">
              <a:solidFill>
                <a:schemeClr val="dk1"/>
              </a:solidFill>
              <a:effectLst/>
              <a:uFillTx/>
              <a:latin typeface="Calibri"/>
              <a:ea typeface="Arial"/>
            </a:endParaRPr>
          </a:p>
        </p:txBody>
      </p:sp>
      <p:pic>
        <p:nvPicPr>
          <p:cNvPr id="70" name="Grafik 3"/>
          <p:cNvPicPr/>
          <p:nvPr/>
        </p:nvPicPr>
        <p:blipFill>
          <a:blip r:embed="rId6"/>
          <a:stretch/>
        </p:blipFill>
        <p:spPr>
          <a:xfrm>
            <a:off x="3752280" y="3247200"/>
            <a:ext cx="3315240" cy="353880"/>
          </a:xfrm>
          <a:prstGeom prst="rect">
            <a:avLst/>
          </a:prstGeom>
          <a:noFill/>
          <a:ln w="0">
            <a:noFill/>
          </a:ln>
        </p:spPr>
      </p:pic>
      <p:sp>
        <p:nvSpPr>
          <p:cNvPr id="71" name="PlaceHolder 1"/>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defTabSz="914400">
              <a:lnSpc>
                <a:spcPct val="90000"/>
              </a:lnSpc>
              <a:buNone/>
              <a:tabLst>
                <a:tab pos="0" algn="l"/>
              </a:tabLst>
            </a:pPr>
            <a:r>
              <a:rPr lang="en-US" sz="1800" b="0" u="none" strike="noStrike">
                <a:solidFill>
                  <a:schemeClr val="dk1"/>
                </a:solidFill>
                <a:effectLst/>
                <a:uFillTx/>
                <a:latin typeface="Calibri"/>
                <a:ea typeface="Arial"/>
              </a:rPr>
              <a:t>Format des Titeltextes durch Klicken bearbeiten</a:t>
            </a:r>
            <a:endParaRPr lang="de-DE" sz="1800" b="0" u="none" strike="noStrike">
              <a:solidFill>
                <a:schemeClr val="dk1"/>
              </a:solidFill>
              <a:effectLst/>
              <a:uFillTx/>
              <a:latin typeface="Calibri"/>
            </a:endParaRPr>
          </a:p>
        </p:txBody>
      </p:sp>
      <p:sp>
        <p:nvSpPr>
          <p:cNvPr id="72" name="PlaceHolder 2"/>
          <p:cNvSpPr>
            <a:spLocks noGrp="1"/>
          </p:cNvSpPr>
          <p:nvPr>
            <p:ph type="body"/>
          </p:nvPr>
        </p:nvSpPr>
        <p:spPr>
          <a:xfrm>
            <a:off x="457200" y="1203480"/>
            <a:ext cx="8227800" cy="298152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en-US" sz="2100" b="0" u="none" strike="noStrike">
                <a:solidFill>
                  <a:schemeClr val="dk1"/>
                </a:solidFill>
                <a:effectLst/>
                <a:uFillTx/>
                <a:latin typeface="Calibri"/>
                <a:ea typeface="Arial"/>
              </a:rPr>
              <a:t>Format des Gliederungstextes durch Klicken bearbeiten</a:t>
            </a:r>
            <a:endParaRPr lang="de-DE" sz="2100" b="0" u="none" strike="noStrike">
              <a:solidFill>
                <a:schemeClr val="dk1"/>
              </a:solidFill>
              <a:effectLst/>
              <a:uFillTx/>
              <a:latin typeface="Calibri"/>
            </a:endParaRPr>
          </a:p>
          <a:p>
            <a:pPr marL="864000" lvl="1" indent="-324000" defTabSz="914400">
              <a:lnSpc>
                <a:spcPct val="90000"/>
              </a:lnSpc>
              <a:spcBef>
                <a:spcPts val="1134"/>
              </a:spcBef>
              <a:buClr>
                <a:srgbClr val="000000"/>
              </a:buClr>
              <a:buSzPct val="75000"/>
              <a:buFont typeface="Symbol" charset="2"/>
              <a:buChar char=""/>
            </a:pPr>
            <a:r>
              <a:rPr lang="en-US" sz="1500" b="0" u="none" strike="noStrike">
                <a:solidFill>
                  <a:schemeClr val="dk1"/>
                </a:solidFill>
                <a:effectLst/>
                <a:uFillTx/>
                <a:latin typeface="Calibri"/>
                <a:ea typeface="Arial"/>
              </a:rPr>
              <a:t>Zweite Gliederungsebene</a:t>
            </a:r>
            <a:endParaRPr lang="de-DE" sz="1500" b="0" u="none" strike="noStrike">
              <a:solidFill>
                <a:schemeClr val="dk1"/>
              </a:solidFill>
              <a:effectLst/>
              <a:uFillTx/>
              <a:latin typeface="Calibri"/>
            </a:endParaRPr>
          </a:p>
          <a:p>
            <a:pPr marL="1296000" lvl="2" indent="-288000" defTabSz="914400">
              <a:lnSpc>
                <a:spcPct val="90000"/>
              </a:lnSpc>
              <a:spcBef>
                <a:spcPts val="850"/>
              </a:spcBef>
              <a:buClr>
                <a:srgbClr val="000000"/>
              </a:buClr>
              <a:buSzPct val="45000"/>
              <a:buFont typeface="Wingdings" charset="2"/>
              <a:buChar char=""/>
            </a:pPr>
            <a:r>
              <a:rPr lang="en-US" sz="1350" b="0" u="none" strike="noStrike">
                <a:solidFill>
                  <a:schemeClr val="dk1"/>
                </a:solidFill>
                <a:effectLst/>
                <a:uFillTx/>
                <a:latin typeface="Calibri"/>
                <a:ea typeface="Arial"/>
              </a:rPr>
              <a:t>Dritte Gliederungsebene</a:t>
            </a:r>
            <a:endParaRPr lang="de-DE" sz="1350" b="0" u="none" strike="noStrike">
              <a:solidFill>
                <a:schemeClr val="dk1"/>
              </a:solidFill>
              <a:effectLst/>
              <a:uFillTx/>
              <a:latin typeface="Calibri"/>
            </a:endParaRPr>
          </a:p>
          <a:p>
            <a:pPr marL="1728000" lvl="3" indent="-216000" defTabSz="914400">
              <a:lnSpc>
                <a:spcPct val="90000"/>
              </a:lnSpc>
              <a:spcBef>
                <a:spcPts val="567"/>
              </a:spcBef>
              <a:buClr>
                <a:srgbClr val="000000"/>
              </a:buClr>
              <a:buSzPct val="75000"/>
              <a:buFont typeface="Symbol" charset="2"/>
              <a:buChar char=""/>
            </a:pPr>
            <a:r>
              <a:rPr lang="en-US" sz="1350" b="0" u="none" strike="noStrike">
                <a:solidFill>
                  <a:schemeClr val="dk1"/>
                </a:solidFill>
                <a:effectLst/>
                <a:uFillTx/>
                <a:latin typeface="Calibri"/>
                <a:ea typeface="Arial"/>
              </a:rPr>
              <a:t>Vierte Gliederungsebene</a:t>
            </a:r>
            <a:endParaRPr lang="de-DE" sz="1350" b="0" u="none" strike="noStrike">
              <a:solidFill>
                <a:schemeClr val="dk1"/>
              </a:solidFill>
              <a:effectLst/>
              <a:uFillTx/>
              <a:latin typeface="Calibri"/>
            </a:endParaRPr>
          </a:p>
          <a:p>
            <a:pPr marL="2160000" lvl="4" indent="-216000" defTabSz="9144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ea typeface="Arial"/>
              </a:rPr>
              <a:t>Fünfte Gliederungsebene</a:t>
            </a:r>
            <a:endParaRPr lang="de-DE" sz="2000" b="0" u="none" strike="noStrike">
              <a:solidFill>
                <a:schemeClr val="dk1"/>
              </a:solidFill>
              <a:effectLst/>
              <a:uFillTx/>
              <a:latin typeface="Calibri"/>
            </a:endParaRPr>
          </a:p>
          <a:p>
            <a:pPr marL="2592000" lvl="5" indent="-216000" defTabSz="9144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ea typeface="Arial"/>
              </a:rPr>
              <a:t>Sechste Gliederungsebene</a:t>
            </a:r>
            <a:endParaRPr lang="de-DE" sz="2000" b="0" u="none" strike="noStrike">
              <a:solidFill>
                <a:schemeClr val="dk1"/>
              </a:solidFill>
              <a:effectLst/>
              <a:uFillTx/>
              <a:latin typeface="Calibri"/>
            </a:endParaRPr>
          </a:p>
          <a:p>
            <a:pPr marL="3024000" lvl="6" indent="-216000" defTabSz="9144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ea typeface="Arial"/>
              </a:rPr>
              <a:t>Siebte Gliederungsebene</a:t>
            </a:r>
            <a:endParaRPr lang="de-DE" sz="2000" b="0" u="none" strike="noStrike">
              <a:solidFill>
                <a:schemeClr val="dk1"/>
              </a:solidFill>
              <a:effectLst/>
              <a:uFillTx/>
              <a:latin typeface="Calibri"/>
            </a:endParaRPr>
          </a:p>
        </p:txBody>
      </p:sp>
    </p:spTree>
    <p:extLst>
      <p:ext uri="{BB962C8B-B14F-4D97-AF65-F5344CB8AC3E}">
        <p14:creationId xmlns:p14="http://schemas.microsoft.com/office/powerpoint/2010/main" val="3520260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rgbClr val="FFFFFF"/>
        </a:solidFill>
        <a:effectLst/>
      </p:bgPr>
    </p:bg>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573480"/>
            <a:ext cx="8227800" cy="487800"/>
          </a:xfrm>
          <a:prstGeom prst="rect">
            <a:avLst/>
          </a:prstGeom>
          <a:noFill/>
          <a:ln w="0">
            <a:noFill/>
          </a:ln>
        </p:spPr>
        <p:txBody>
          <a:bodyPr lIns="91440" tIns="45720" rIns="91440" bIns="45720" anchor="ctr">
            <a:noAutofit/>
          </a:bodyPr>
          <a:lstStyle/>
          <a:p>
            <a:pPr indent="0" defTabSz="685800">
              <a:lnSpc>
                <a:spcPct val="90000"/>
              </a:lnSpc>
              <a:buNone/>
              <a:tabLst>
                <a:tab pos="0" algn="l"/>
              </a:tabLst>
            </a:pPr>
            <a:r>
              <a:rPr lang="de-DE" sz="1800" b="0" u="none" strike="noStrike">
                <a:solidFill>
                  <a:schemeClr val="dk1"/>
                </a:solidFill>
                <a:effectLst/>
                <a:uFillTx/>
                <a:latin typeface="Calibri Light"/>
                <a:ea typeface="Arial"/>
              </a:rPr>
              <a:t>Titelmasterformat durch Klicken bearbeiten</a:t>
            </a:r>
            <a:endParaRPr lang="de-DE" sz="1800" b="0" u="none" strike="noStrike">
              <a:solidFill>
                <a:schemeClr val="dk1"/>
              </a:solidFill>
              <a:effectLst/>
              <a:uFillTx/>
              <a:latin typeface="Calibri"/>
            </a:endParaRPr>
          </a:p>
        </p:txBody>
      </p:sp>
      <p:sp>
        <p:nvSpPr>
          <p:cNvPr id="74" name="PlaceHolder 2"/>
          <p:cNvSpPr>
            <a:spLocks noGrp="1"/>
          </p:cNvSpPr>
          <p:nvPr>
            <p:ph type="body"/>
          </p:nvPr>
        </p:nvSpPr>
        <p:spPr>
          <a:xfrm>
            <a:off x="457200" y="1383480"/>
            <a:ext cx="8227800" cy="3298680"/>
          </a:xfrm>
          <a:prstGeom prst="rect">
            <a:avLst/>
          </a:prstGeom>
          <a:noFill/>
          <a:ln w="0">
            <a:noFill/>
          </a:ln>
        </p:spPr>
        <p:txBody>
          <a:bodyPr lIns="91440" tIns="45720" rIns="91440" bIns="45720" anchor="t">
            <a:normAutofit/>
          </a:bodyPr>
          <a:lstStyle/>
          <a:p>
            <a:pPr marL="171360" indent="-171360" defTabSz="685800">
              <a:lnSpc>
                <a:spcPct val="90000"/>
              </a:lnSpc>
              <a:spcBef>
                <a:spcPts val="751"/>
              </a:spcBef>
              <a:buClr>
                <a:srgbClr val="000000"/>
              </a:buClr>
              <a:buFont typeface="Arial"/>
              <a:buChar char="•"/>
            </a:pPr>
            <a:r>
              <a:rPr lang="de-DE" sz="2100" b="0" u="none" strike="noStrike">
                <a:solidFill>
                  <a:schemeClr val="dk1"/>
                </a:solidFill>
                <a:effectLst/>
                <a:uFillTx/>
                <a:latin typeface="Calibri"/>
                <a:ea typeface="Arial"/>
              </a:rPr>
              <a:t>Textmasterformate durch Klicken bearbeiten</a:t>
            </a:r>
            <a:endParaRPr lang="de-DE" sz="2100" b="0" u="none" strike="noStrike">
              <a:solidFill>
                <a:schemeClr val="dk1"/>
              </a:solidFill>
              <a:effectLst/>
              <a:uFillTx/>
              <a:latin typeface="Calibri"/>
            </a:endParaRPr>
          </a:p>
          <a:p>
            <a:pPr marL="514440" lvl="1" indent="-171360" defTabSz="685800">
              <a:lnSpc>
                <a:spcPct val="90000"/>
              </a:lnSpc>
              <a:spcBef>
                <a:spcPts val="374"/>
              </a:spcBef>
              <a:buClr>
                <a:srgbClr val="000000"/>
              </a:buClr>
              <a:buFont typeface="Arial"/>
              <a:buChar char="•"/>
            </a:pPr>
            <a:r>
              <a:rPr lang="de-DE" sz="1800" b="0" u="none" strike="noStrike">
                <a:solidFill>
                  <a:schemeClr val="dk1"/>
                </a:solidFill>
                <a:effectLst/>
                <a:uFillTx/>
                <a:latin typeface="Calibri"/>
                <a:ea typeface="Arial"/>
              </a:rPr>
              <a:t>Zweite Ebene</a:t>
            </a:r>
            <a:endParaRPr lang="de-DE" sz="1800" b="0" u="none" strike="noStrike">
              <a:solidFill>
                <a:schemeClr val="dk1"/>
              </a:solidFill>
              <a:effectLst/>
              <a:uFillTx/>
              <a:latin typeface="Calibri"/>
            </a:endParaRPr>
          </a:p>
          <a:p>
            <a:pPr marL="857160" lvl="2" indent="-171360" defTabSz="685800">
              <a:lnSpc>
                <a:spcPct val="90000"/>
              </a:lnSpc>
              <a:spcBef>
                <a:spcPts val="374"/>
              </a:spcBef>
              <a:buClr>
                <a:srgbClr val="000000"/>
              </a:buClr>
              <a:buFont typeface="Arial"/>
              <a:buChar char="•"/>
            </a:pPr>
            <a:r>
              <a:rPr lang="de-DE" sz="1500" b="0" u="none" strike="noStrike">
                <a:solidFill>
                  <a:schemeClr val="dk1"/>
                </a:solidFill>
                <a:effectLst/>
                <a:uFillTx/>
                <a:latin typeface="Calibri"/>
                <a:ea typeface="Arial"/>
              </a:rPr>
              <a:t>Dritte Ebene</a:t>
            </a:r>
            <a:endParaRPr lang="de-DE" sz="1500" b="0" u="none" strike="noStrike">
              <a:solidFill>
                <a:schemeClr val="dk1"/>
              </a:solidFill>
              <a:effectLst/>
              <a:uFillTx/>
              <a:latin typeface="Calibri"/>
            </a:endParaRPr>
          </a:p>
          <a:p>
            <a:pPr marL="1200240" lvl="3"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Calibri"/>
                <a:ea typeface="Arial"/>
              </a:rPr>
              <a:t>Vierte Ebene</a:t>
            </a:r>
            <a:endParaRPr lang="de-DE" sz="1350" b="0" u="none" strike="noStrike">
              <a:solidFill>
                <a:schemeClr val="dk1"/>
              </a:solidFill>
              <a:effectLst/>
              <a:uFillTx/>
              <a:latin typeface="Calibri"/>
            </a:endParaRPr>
          </a:p>
          <a:p>
            <a:pPr marL="1542960" lvl="4"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Calibri"/>
                <a:ea typeface="Arial"/>
              </a:rPr>
              <a:t>Fünfte Ebene</a:t>
            </a:r>
            <a:endParaRPr lang="de-DE" sz="1350" b="0" u="none" strike="noStrike">
              <a:solidFill>
                <a:schemeClr val="dk1"/>
              </a:solidFill>
              <a:effectLst/>
              <a:uFillTx/>
              <a:latin typeface="Calibri"/>
            </a:endParaRPr>
          </a:p>
        </p:txBody>
      </p:sp>
    </p:spTree>
    <p:extLst>
      <p:ext uri="{BB962C8B-B14F-4D97-AF65-F5344CB8AC3E}">
        <p14:creationId xmlns:p14="http://schemas.microsoft.com/office/powerpoint/2010/main" val="187790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elfolie">
    <p:bg>
      <p:bgPr>
        <a:solidFill>
          <a:srgbClr val="FFFFFF"/>
        </a:solidFill>
        <a:effectLst/>
      </p:bgPr>
    </p:bg>
    <p:spTree>
      <p:nvGrpSpPr>
        <p:cNvPr id="1" name=""/>
        <p:cNvGrpSpPr/>
        <p:nvPr/>
      </p:nvGrpSpPr>
      <p:grpSpPr>
        <a:xfrm>
          <a:off x="0" y="0"/>
          <a:ext cx="0" cy="0"/>
          <a:chOff x="0" y="0"/>
          <a:chExt cx="0" cy="0"/>
        </a:xfrm>
      </p:grpSpPr>
      <p:sp>
        <p:nvSpPr>
          <p:cNvPr id="75" name="PlaceHolder 1"/>
          <p:cNvSpPr>
            <a:spLocks noGrp="1"/>
          </p:cNvSpPr>
          <p:nvPr>
            <p:ph type="title"/>
          </p:nvPr>
        </p:nvSpPr>
        <p:spPr>
          <a:xfrm>
            <a:off x="1143000" y="841680"/>
            <a:ext cx="6856920" cy="1789560"/>
          </a:xfrm>
          <a:prstGeom prst="rect">
            <a:avLst/>
          </a:prstGeom>
          <a:noFill/>
          <a:ln w="0">
            <a:noFill/>
          </a:ln>
        </p:spPr>
        <p:txBody>
          <a:bodyPr lIns="91440" tIns="45720" rIns="91440" bIns="45720" anchor="b">
            <a:noAutofit/>
          </a:bodyPr>
          <a:lstStyle/>
          <a:p>
            <a:pPr indent="0" algn="ctr" defTabSz="685800">
              <a:lnSpc>
                <a:spcPct val="90000"/>
              </a:lnSpc>
              <a:buNone/>
              <a:tabLst>
                <a:tab pos="0" algn="l"/>
              </a:tabLst>
            </a:pPr>
            <a:r>
              <a:rPr lang="de-DE" sz="4500" b="0" u="none" strike="noStrike">
                <a:solidFill>
                  <a:schemeClr val="dk1"/>
                </a:solidFill>
                <a:effectLst/>
                <a:uFillTx/>
                <a:latin typeface="Aptos Display"/>
              </a:rPr>
              <a:t>Mastertitelformat bearbeiten</a:t>
            </a:r>
            <a:endParaRPr lang="de-DE" sz="4500" b="0" u="none" strike="noStrike">
              <a:solidFill>
                <a:schemeClr val="dk1"/>
              </a:solidFill>
              <a:effectLst/>
              <a:uFillTx/>
              <a:latin typeface="Aptos"/>
            </a:endParaRPr>
          </a:p>
        </p:txBody>
      </p:sp>
      <p:sp>
        <p:nvSpPr>
          <p:cNvPr id="76" name="PlaceHolder 2"/>
          <p:cNvSpPr>
            <a:spLocks noGrp="1"/>
          </p:cNvSpPr>
          <p:nvPr>
            <p:ph type="dt" idx="1"/>
          </p:nvPr>
        </p:nvSpPr>
        <p:spPr>
          <a:xfrm>
            <a:off x="628560" y="4767120"/>
            <a:ext cx="2056320" cy="27288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defTabSz="914400">
              <a:lnSpc>
                <a:spcPct val="100000"/>
              </a:lnSpc>
              <a:buNone/>
              <a:tabLst>
                <a:tab pos="0" algn="l"/>
              </a:tabLst>
            </a:pPr>
            <a:r>
              <a:rPr lang="de-DE" sz="900" b="0" u="none" strike="noStrike">
                <a:solidFill>
                  <a:schemeClr val="dk1">
                    <a:tint val="82000"/>
                  </a:schemeClr>
                </a:solidFill>
                <a:effectLst/>
                <a:uFillTx/>
                <a:latin typeface="Aptos"/>
              </a:rPr>
              <a:t>&lt;date/time&gt;</a:t>
            </a:r>
            <a:endParaRPr lang="en-US" sz="900" b="0" u="none" strike="noStrike">
              <a:solidFill>
                <a:srgbClr val="000000"/>
              </a:solidFill>
              <a:effectLst/>
              <a:uFillTx/>
              <a:latin typeface="Calibri"/>
            </a:endParaRPr>
          </a:p>
        </p:txBody>
      </p:sp>
      <p:sp>
        <p:nvSpPr>
          <p:cNvPr id="77" name="PlaceHolder 3"/>
          <p:cNvSpPr>
            <a:spLocks noGrp="1"/>
          </p:cNvSpPr>
          <p:nvPr>
            <p:ph type="ftr" idx="2"/>
          </p:nvPr>
        </p:nvSpPr>
        <p:spPr>
          <a:xfrm>
            <a:off x="3029040" y="4767120"/>
            <a:ext cx="3085200" cy="27288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u="none" strike="noStrike">
                <a:solidFill>
                  <a:srgbClr val="000000"/>
                </a:solidFill>
                <a:effectLst/>
                <a:uFillTx/>
                <a:latin typeface="Calibri"/>
              </a:defRPr>
            </a:lvl1pPr>
          </a:lstStyle>
          <a:p>
            <a:pPr indent="0" algn="ctr" defTabSz="914400">
              <a:lnSpc>
                <a:spcPct val="100000"/>
              </a:lnSpc>
              <a:buNone/>
              <a:tabLst>
                <a:tab pos="0" algn="l"/>
              </a:tabLst>
            </a:pPr>
            <a:r>
              <a:rPr lang="de-DE" sz="1400" b="0" u="none" strike="noStrike">
                <a:solidFill>
                  <a:srgbClr val="000000"/>
                </a:solidFill>
                <a:effectLst/>
                <a:uFillTx/>
                <a:latin typeface="Calibri"/>
              </a:rPr>
              <a:t>&lt;footer&gt;</a:t>
            </a:r>
            <a:endParaRPr lang="en-US" sz="1400" b="0" u="none" strike="noStrike">
              <a:solidFill>
                <a:srgbClr val="000000"/>
              </a:solidFill>
              <a:effectLst/>
              <a:uFillTx/>
              <a:latin typeface="Calibri"/>
            </a:endParaRPr>
          </a:p>
        </p:txBody>
      </p:sp>
      <p:sp>
        <p:nvSpPr>
          <p:cNvPr id="78" name="PlaceHolder 4"/>
          <p:cNvSpPr>
            <a:spLocks noGrp="1"/>
          </p:cNvSpPr>
          <p:nvPr>
            <p:ph type="sldNum" idx="3"/>
          </p:nvPr>
        </p:nvSpPr>
        <p:spPr>
          <a:xfrm>
            <a:off x="6458040" y="4767120"/>
            <a:ext cx="2056320" cy="27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06607C37-6CA6-4CBF-943D-E5A074C461CF}" type="slidenum">
              <a:rPr lang="de-DE" sz="900" b="0" u="none" strike="noStrike">
                <a:solidFill>
                  <a:schemeClr val="dk1">
                    <a:tint val="82000"/>
                  </a:schemeClr>
                </a:solidFill>
                <a:effectLst/>
                <a:uFillTx/>
                <a:latin typeface="Aptos"/>
              </a:rPr>
              <a:t>‹Nr.›</a:t>
            </a:fld>
            <a:endParaRPr lang="en-US" sz="900" b="0" u="none" strike="noStrike">
              <a:solidFill>
                <a:srgbClr val="000000"/>
              </a:solidFill>
              <a:effectLst/>
              <a:uFillTx/>
              <a:latin typeface="Calibri"/>
            </a:endParaRPr>
          </a:p>
        </p:txBody>
      </p:sp>
      <p:sp>
        <p:nvSpPr>
          <p:cNvPr id="79" name="PlaceHolder 5"/>
          <p:cNvSpPr>
            <a:spLocks noGrp="1"/>
          </p:cNvSpPr>
          <p:nvPr>
            <p:ph type="body"/>
          </p:nvPr>
        </p:nvSpPr>
        <p:spPr>
          <a:xfrm>
            <a:off x="457200" y="1203480"/>
            <a:ext cx="8228520" cy="298224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de-DE" sz="2100" b="0" u="none" strike="noStrike">
                <a:solidFill>
                  <a:schemeClr val="dk1"/>
                </a:solidFill>
                <a:effectLst/>
                <a:uFillTx/>
                <a:latin typeface="Aptos"/>
              </a:rPr>
              <a:t>Format des Gliederungstextes durch Klicken bearbeiten</a:t>
            </a:r>
          </a:p>
          <a:p>
            <a:pPr marL="864000" lvl="1" indent="-324000" defTabSz="914400">
              <a:lnSpc>
                <a:spcPct val="90000"/>
              </a:lnSpc>
              <a:spcBef>
                <a:spcPts val="1134"/>
              </a:spcBef>
              <a:buClr>
                <a:srgbClr val="000000"/>
              </a:buClr>
              <a:buSzPct val="75000"/>
              <a:buFont typeface="Symbol" charset="2"/>
              <a:buChar char=""/>
            </a:pPr>
            <a:r>
              <a:rPr lang="de-DE" sz="1500" b="0" u="none" strike="noStrike">
                <a:solidFill>
                  <a:schemeClr val="dk1"/>
                </a:solidFill>
                <a:effectLst/>
                <a:uFillTx/>
                <a:latin typeface="Aptos"/>
              </a:rPr>
              <a:t>Zweite Gliederungsebene</a:t>
            </a:r>
          </a:p>
          <a:p>
            <a:pPr marL="1296000" lvl="2" indent="-288000" defTabSz="914400">
              <a:lnSpc>
                <a:spcPct val="90000"/>
              </a:lnSpc>
              <a:spcBef>
                <a:spcPts val="850"/>
              </a:spcBef>
              <a:buClr>
                <a:srgbClr val="000000"/>
              </a:buClr>
              <a:buSzPct val="45000"/>
              <a:buFont typeface="Wingdings" charset="2"/>
              <a:buChar char=""/>
            </a:pPr>
            <a:r>
              <a:rPr lang="de-DE" sz="1350" b="0" u="none" strike="noStrike">
                <a:solidFill>
                  <a:schemeClr val="dk1"/>
                </a:solidFill>
                <a:effectLst/>
                <a:uFillTx/>
                <a:latin typeface="Aptos"/>
              </a:rPr>
              <a:t>Dritte Gliederungsebene</a:t>
            </a:r>
          </a:p>
          <a:p>
            <a:pPr marL="1728000" lvl="3" indent="-216000" defTabSz="914400">
              <a:lnSpc>
                <a:spcPct val="90000"/>
              </a:lnSpc>
              <a:spcBef>
                <a:spcPts val="567"/>
              </a:spcBef>
              <a:buClr>
                <a:srgbClr val="000000"/>
              </a:buClr>
              <a:buSzPct val="75000"/>
              <a:buFont typeface="Symbol" charset="2"/>
              <a:buChar char=""/>
            </a:pPr>
            <a:r>
              <a:rPr lang="de-DE" sz="1350" b="0" u="none" strike="noStrike">
                <a:solidFill>
                  <a:schemeClr val="dk1"/>
                </a:solidFill>
                <a:effectLst/>
                <a:uFillTx/>
                <a:latin typeface="Aptos"/>
              </a:rPr>
              <a:t>Vierte Gliederungsebene</a:t>
            </a:r>
          </a:p>
          <a:p>
            <a:pPr marL="2160000" lvl="4"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Aptos"/>
              </a:rPr>
              <a:t>Fünfte Gliederungsebene</a:t>
            </a:r>
          </a:p>
          <a:p>
            <a:pPr marL="2592000" lvl="5"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Aptos"/>
              </a:rPr>
              <a:t>Sechste Gliederungsebene</a:t>
            </a:r>
          </a:p>
          <a:p>
            <a:pPr marL="3024000" lvl="6"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Aptos"/>
              </a:rPr>
              <a:t>Siebte Gliederungsebene</a:t>
            </a:r>
          </a:p>
        </p:txBody>
      </p:sp>
    </p:spTree>
    <p:extLst>
      <p:ext uri="{BB962C8B-B14F-4D97-AF65-F5344CB8AC3E}">
        <p14:creationId xmlns:p14="http://schemas.microsoft.com/office/powerpoint/2010/main" val="592105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tandard 1">
    <p:bg>
      <p:bgPr>
        <a:solidFill>
          <a:srgbClr val="FFFFFF"/>
        </a:solidFill>
        <a:effectLst/>
      </p:bgPr>
    </p:bg>
    <p:spTree>
      <p:nvGrpSpPr>
        <p:cNvPr id="1" name=""/>
        <p:cNvGrpSpPr/>
        <p:nvPr/>
      </p:nvGrpSpPr>
      <p:grpSpPr>
        <a:xfrm>
          <a:off x="0" y="0"/>
          <a:ext cx="0" cy="0"/>
          <a:chOff x="0" y="0"/>
          <a:chExt cx="0" cy="0"/>
        </a:xfrm>
      </p:grpSpPr>
      <p:sp>
        <p:nvSpPr>
          <p:cNvPr id="80" name="PlaceHolder 1"/>
          <p:cNvSpPr>
            <a:spLocks noGrp="1"/>
          </p:cNvSpPr>
          <p:nvPr>
            <p:ph type="title"/>
          </p:nvPr>
        </p:nvSpPr>
        <p:spPr>
          <a:xfrm>
            <a:off x="628560" y="273960"/>
            <a:ext cx="7885440" cy="992880"/>
          </a:xfrm>
          <a:prstGeom prst="rect">
            <a:avLst/>
          </a:prstGeom>
          <a:noFill/>
          <a:ln w="0">
            <a:noFill/>
          </a:ln>
        </p:spPr>
        <p:txBody>
          <a:bodyPr lIns="91440" tIns="45720" rIns="91440" bIns="45720" anchor="ctr">
            <a:noAutofit/>
          </a:bodyPr>
          <a:lstStyle/>
          <a:p>
            <a:pPr indent="0" defTabSz="514440">
              <a:lnSpc>
                <a:spcPct val="90000"/>
              </a:lnSpc>
              <a:buNone/>
              <a:tabLst>
                <a:tab pos="0" algn="l"/>
              </a:tabLst>
            </a:pPr>
            <a:r>
              <a:rPr lang="de-DE" sz="2470" b="0" u="none" strike="noStrike">
                <a:solidFill>
                  <a:schemeClr val="dk1"/>
                </a:solidFill>
                <a:effectLst/>
                <a:uFillTx/>
                <a:latin typeface="Calibri Light"/>
              </a:rPr>
              <a:t>Mastertitelformat bearbeiten</a:t>
            </a:r>
            <a:endParaRPr lang="de-DE" sz="2470" b="0" u="none" strike="noStrike">
              <a:solidFill>
                <a:schemeClr val="dk1"/>
              </a:solidFill>
              <a:effectLst/>
              <a:uFillTx/>
              <a:latin typeface="Aptos"/>
            </a:endParaRPr>
          </a:p>
        </p:txBody>
      </p:sp>
      <p:sp>
        <p:nvSpPr>
          <p:cNvPr id="81" name="PlaceHolder 2"/>
          <p:cNvSpPr>
            <a:spLocks noGrp="1"/>
          </p:cNvSpPr>
          <p:nvPr>
            <p:ph type="body"/>
          </p:nvPr>
        </p:nvSpPr>
        <p:spPr>
          <a:xfrm>
            <a:off x="628560" y="1369080"/>
            <a:ext cx="7885440" cy="3261960"/>
          </a:xfrm>
          <a:prstGeom prst="rect">
            <a:avLst/>
          </a:prstGeom>
          <a:noFill/>
          <a:ln w="0">
            <a:noFill/>
          </a:ln>
        </p:spPr>
        <p:txBody>
          <a:bodyPr lIns="91440" tIns="45720" rIns="91440" bIns="45720" anchor="t">
            <a:noAutofit/>
          </a:bodyPr>
          <a:lstStyle/>
          <a:p>
            <a:pPr marL="128520" indent="-128520" defTabSz="514440">
              <a:lnSpc>
                <a:spcPct val="90000"/>
              </a:lnSpc>
              <a:spcBef>
                <a:spcPts val="564"/>
              </a:spcBef>
              <a:buClr>
                <a:srgbClr val="000000"/>
              </a:buClr>
              <a:buFont typeface="Arial"/>
              <a:buChar char="•"/>
            </a:pPr>
            <a:r>
              <a:rPr lang="de-DE" sz="1580" b="0" u="none" strike="noStrike">
                <a:solidFill>
                  <a:schemeClr val="dk1"/>
                </a:solidFill>
                <a:effectLst/>
                <a:uFillTx/>
                <a:latin typeface="Calibri"/>
              </a:rPr>
              <a:t>Mastertextformat bearbeiten</a:t>
            </a:r>
            <a:endParaRPr lang="de-DE" sz="1580" b="0" u="none" strike="noStrike">
              <a:solidFill>
                <a:schemeClr val="dk1"/>
              </a:solidFill>
              <a:effectLst/>
              <a:uFillTx/>
              <a:latin typeface="Aptos"/>
            </a:endParaRPr>
          </a:p>
          <a:p>
            <a:pPr marL="385920" lvl="1" indent="-128520" defTabSz="514440">
              <a:lnSpc>
                <a:spcPct val="90000"/>
              </a:lnSpc>
              <a:spcBef>
                <a:spcPts val="281"/>
              </a:spcBef>
              <a:buClr>
                <a:srgbClr val="000000"/>
              </a:buClr>
              <a:buFont typeface="Arial"/>
              <a:buChar char="•"/>
            </a:pPr>
            <a:r>
              <a:rPr lang="de-DE" sz="1350" b="0" u="none" strike="noStrike">
                <a:solidFill>
                  <a:schemeClr val="dk1"/>
                </a:solidFill>
                <a:effectLst/>
                <a:uFillTx/>
                <a:latin typeface="Calibri"/>
              </a:rPr>
              <a:t>Zweite Ebene</a:t>
            </a:r>
            <a:endParaRPr lang="de-DE" sz="1350" b="0" u="none" strike="noStrike">
              <a:solidFill>
                <a:schemeClr val="dk1"/>
              </a:solidFill>
              <a:effectLst/>
              <a:uFillTx/>
              <a:latin typeface="Aptos"/>
            </a:endParaRPr>
          </a:p>
          <a:p>
            <a:pPr marL="642960" lvl="2" indent="-128520" defTabSz="514440">
              <a:lnSpc>
                <a:spcPct val="90000"/>
              </a:lnSpc>
              <a:spcBef>
                <a:spcPts val="281"/>
              </a:spcBef>
              <a:buClr>
                <a:srgbClr val="000000"/>
              </a:buClr>
              <a:buFont typeface="Arial"/>
              <a:buChar char="•"/>
            </a:pPr>
            <a:r>
              <a:rPr lang="de-DE" sz="1130" b="0" u="none" strike="noStrike">
                <a:solidFill>
                  <a:schemeClr val="dk1"/>
                </a:solidFill>
                <a:effectLst/>
                <a:uFillTx/>
                <a:latin typeface="Calibri"/>
              </a:rPr>
              <a:t>Dritte Ebene</a:t>
            </a:r>
            <a:endParaRPr lang="de-DE" sz="1130" b="0" u="none" strike="noStrike">
              <a:solidFill>
                <a:schemeClr val="dk1"/>
              </a:solidFill>
              <a:effectLst/>
              <a:uFillTx/>
              <a:latin typeface="Aptos"/>
            </a:endParaRPr>
          </a:p>
          <a:p>
            <a:pPr marL="900000" lvl="3" indent="-128520" defTabSz="514440">
              <a:lnSpc>
                <a:spcPct val="90000"/>
              </a:lnSpc>
              <a:spcBef>
                <a:spcPts val="281"/>
              </a:spcBef>
              <a:buClr>
                <a:srgbClr val="000000"/>
              </a:buClr>
              <a:buFont typeface="Arial"/>
              <a:buChar char="•"/>
            </a:pPr>
            <a:r>
              <a:rPr lang="de-DE" sz="1010" b="0" u="none" strike="noStrike">
                <a:solidFill>
                  <a:schemeClr val="dk1"/>
                </a:solidFill>
                <a:effectLst/>
                <a:uFillTx/>
                <a:latin typeface="Calibri"/>
              </a:rPr>
              <a:t>Vierte Ebene</a:t>
            </a:r>
            <a:endParaRPr lang="de-DE" sz="1010" b="0" u="none" strike="noStrike">
              <a:solidFill>
                <a:schemeClr val="dk1"/>
              </a:solidFill>
              <a:effectLst/>
              <a:uFillTx/>
              <a:latin typeface="Aptos"/>
            </a:endParaRPr>
          </a:p>
          <a:p>
            <a:pPr marL="1157400" lvl="4" indent="-128520" defTabSz="514440">
              <a:lnSpc>
                <a:spcPct val="90000"/>
              </a:lnSpc>
              <a:spcBef>
                <a:spcPts val="281"/>
              </a:spcBef>
              <a:buClr>
                <a:srgbClr val="000000"/>
              </a:buClr>
              <a:buFont typeface="Arial"/>
              <a:buChar char="•"/>
            </a:pPr>
            <a:r>
              <a:rPr lang="de-DE" sz="1010" b="0" u="none" strike="noStrike">
                <a:solidFill>
                  <a:schemeClr val="dk1"/>
                </a:solidFill>
                <a:effectLst/>
                <a:uFillTx/>
                <a:latin typeface="Calibri"/>
              </a:rPr>
              <a:t>Fünfte Ebene</a:t>
            </a:r>
            <a:endParaRPr lang="de-DE" sz="1010" b="0" u="none" strike="noStrike">
              <a:solidFill>
                <a:schemeClr val="dk1"/>
              </a:solidFill>
              <a:effectLst/>
              <a:uFillTx/>
              <a:latin typeface="Aptos"/>
            </a:endParaRPr>
          </a:p>
        </p:txBody>
      </p:sp>
      <p:sp>
        <p:nvSpPr>
          <p:cNvPr id="82" name="PlaceHolder 3"/>
          <p:cNvSpPr>
            <a:spLocks noGrp="1"/>
          </p:cNvSpPr>
          <p:nvPr>
            <p:ph type="dt" idx="4"/>
          </p:nvPr>
        </p:nvSpPr>
        <p:spPr>
          <a:xfrm>
            <a:off x="628560" y="4767120"/>
            <a:ext cx="2055960" cy="272520"/>
          </a:xfrm>
          <a:prstGeom prst="rect">
            <a:avLst/>
          </a:prstGeom>
          <a:noFill/>
          <a:ln w="0">
            <a:noFill/>
          </a:ln>
        </p:spPr>
        <p:txBody>
          <a:bodyPr lIns="91440" tIns="45720" rIns="91440" bIns="45720" anchor="ctr">
            <a:noAutofit/>
          </a:bodyPr>
          <a:lstStyle>
            <a:lvl1pPr indent="0" defTabSz="457200">
              <a:lnSpc>
                <a:spcPct val="100000"/>
              </a:lnSpc>
              <a:buNone/>
              <a:tabLst>
                <a:tab pos="0" algn="l"/>
              </a:tabLst>
              <a:defRPr lang="de-DE" sz="670" b="0" u="none" strike="noStrike">
                <a:solidFill>
                  <a:schemeClr val="dk1">
                    <a:tint val="75000"/>
                  </a:schemeClr>
                </a:solidFill>
                <a:effectLst/>
                <a:uFillTx/>
                <a:latin typeface="Calibri"/>
              </a:defRPr>
            </a:lvl1pPr>
          </a:lstStyle>
          <a:p>
            <a:pPr indent="0" defTabSz="457200">
              <a:lnSpc>
                <a:spcPct val="100000"/>
              </a:lnSpc>
              <a:buNone/>
              <a:tabLst>
                <a:tab pos="0" algn="l"/>
              </a:tabLst>
            </a:pPr>
            <a:r>
              <a:rPr lang="de-DE" sz="670" b="0" u="none" strike="noStrike">
                <a:solidFill>
                  <a:schemeClr val="dk1">
                    <a:tint val="75000"/>
                  </a:schemeClr>
                </a:solidFill>
                <a:effectLst/>
                <a:uFillTx/>
                <a:latin typeface="Calibri"/>
              </a:rPr>
              <a:t>&lt;date/time&gt;</a:t>
            </a:r>
            <a:endParaRPr lang="en-US" sz="670" b="0" u="none" strike="noStrike">
              <a:solidFill>
                <a:srgbClr val="000000"/>
              </a:solidFill>
              <a:effectLst/>
              <a:uFillTx/>
              <a:latin typeface="Calibri"/>
            </a:endParaRPr>
          </a:p>
        </p:txBody>
      </p:sp>
      <p:sp>
        <p:nvSpPr>
          <p:cNvPr id="83" name="PlaceHolder 4"/>
          <p:cNvSpPr>
            <a:spLocks noGrp="1"/>
          </p:cNvSpPr>
          <p:nvPr>
            <p:ph type="ftr" idx="5"/>
          </p:nvPr>
        </p:nvSpPr>
        <p:spPr>
          <a:xfrm>
            <a:off x="3029040" y="4767120"/>
            <a:ext cx="3084840" cy="2725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u="none" strike="noStrike">
                <a:solidFill>
                  <a:srgbClr val="000000"/>
                </a:solidFill>
                <a:effectLst/>
                <a:uFillTx/>
                <a:latin typeface="Calibri"/>
              </a:defRPr>
            </a:lvl1pPr>
          </a:lstStyle>
          <a:p>
            <a:pPr indent="0" algn="ctr" defTabSz="914400">
              <a:lnSpc>
                <a:spcPct val="100000"/>
              </a:lnSpc>
              <a:buNone/>
              <a:tabLst>
                <a:tab pos="0" algn="l"/>
              </a:tabLst>
            </a:pPr>
            <a:r>
              <a:rPr lang="de-DE" sz="1400" b="0" u="none" strike="noStrike">
                <a:solidFill>
                  <a:srgbClr val="000000"/>
                </a:solidFill>
                <a:effectLst/>
                <a:uFillTx/>
                <a:latin typeface="Calibri"/>
              </a:rPr>
              <a:t>&lt;footer&gt;</a:t>
            </a:r>
            <a:endParaRPr lang="en-US" sz="1400" b="0" u="none" strike="noStrike">
              <a:solidFill>
                <a:srgbClr val="000000"/>
              </a:solidFill>
              <a:effectLst/>
              <a:uFillTx/>
              <a:latin typeface="Calibri"/>
            </a:endParaRPr>
          </a:p>
        </p:txBody>
      </p:sp>
      <p:sp>
        <p:nvSpPr>
          <p:cNvPr id="84" name="PlaceHolder 5"/>
          <p:cNvSpPr>
            <a:spLocks noGrp="1"/>
          </p:cNvSpPr>
          <p:nvPr>
            <p:ph type="sldNum" idx="6"/>
          </p:nvPr>
        </p:nvSpPr>
        <p:spPr>
          <a:xfrm>
            <a:off x="6458040" y="4767120"/>
            <a:ext cx="2055960" cy="27252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de-DE" sz="670" b="0" u="none" strike="noStrike">
                <a:solidFill>
                  <a:schemeClr val="dk1">
                    <a:tint val="75000"/>
                  </a:schemeClr>
                </a:solidFill>
                <a:effectLst/>
                <a:uFillTx/>
                <a:latin typeface="Calibri"/>
              </a:defRPr>
            </a:lvl1pPr>
          </a:lstStyle>
          <a:p>
            <a:pPr indent="0" algn="r" defTabSz="457200">
              <a:lnSpc>
                <a:spcPct val="100000"/>
              </a:lnSpc>
              <a:buNone/>
              <a:tabLst>
                <a:tab pos="0" algn="l"/>
              </a:tabLst>
            </a:pPr>
            <a:fld id="{A70C1D18-22E1-4A3B-A85C-9D7C4A875096}" type="slidenum">
              <a:rPr lang="de-DE" sz="670" b="0" u="none" strike="noStrike">
                <a:solidFill>
                  <a:schemeClr val="dk1">
                    <a:tint val="75000"/>
                  </a:schemeClr>
                </a:solidFill>
                <a:effectLst/>
                <a:uFillTx/>
                <a:latin typeface="Calibri"/>
              </a:rPr>
              <a:t>‹Nr.›</a:t>
            </a:fld>
            <a:endParaRPr lang="en-US" sz="670" b="0" u="none" strike="noStrike">
              <a:solidFill>
                <a:srgbClr val="000000"/>
              </a:solidFill>
              <a:effectLst/>
              <a:uFillTx/>
              <a:latin typeface="Calibri"/>
            </a:endParaRPr>
          </a:p>
        </p:txBody>
      </p:sp>
    </p:spTree>
    <p:extLst>
      <p:ext uri="{BB962C8B-B14F-4D97-AF65-F5344CB8AC3E}">
        <p14:creationId xmlns:p14="http://schemas.microsoft.com/office/powerpoint/2010/main" val="175702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Inhalt mit Überschrift">
    <p:bg>
      <p:bgPr>
        <a:solidFill>
          <a:srgbClr val="FFFFFF"/>
        </a:solidFill>
        <a:effectLst/>
      </p:bgPr>
    </p:bg>
    <p:spTree>
      <p:nvGrpSpPr>
        <p:cNvPr id="1" name=""/>
        <p:cNvGrpSpPr/>
        <p:nvPr/>
      </p:nvGrpSpPr>
      <p:grpSpPr>
        <a:xfrm>
          <a:off x="0" y="0"/>
          <a:ext cx="0" cy="0"/>
          <a:chOff x="0" y="0"/>
          <a:chExt cx="0" cy="0"/>
        </a:xfrm>
      </p:grpSpPr>
      <p:sp>
        <p:nvSpPr>
          <p:cNvPr id="2" name="Freihandform: Form 7"/>
          <p:cNvSpPr/>
          <p:nvPr/>
        </p:nvSpPr>
        <p:spPr>
          <a:xfrm>
            <a:off x="3210120" y="-4320"/>
            <a:ext cx="573480" cy="504360"/>
          </a:xfrm>
          <a:custGeom>
            <a:avLst/>
            <a:gdLst>
              <a:gd name="textAreaLeft" fmla="*/ 0 w 573480"/>
              <a:gd name="textAreaRight" fmla="*/ 573840 w 573480"/>
              <a:gd name="textAreaTop" fmla="*/ 0 h 504360"/>
              <a:gd name="textAreaBottom" fmla="*/ 504720 h 504360"/>
            </a:gdLst>
            <a:ahLst/>
            <a:cxnLst/>
            <a:rect l="textAreaLeft" t="textAreaTop" r="textAreaRight" b="textAreaBottom"/>
            <a:pathLst>
              <a:path w="573759" h="504760">
                <a:moveTo>
                  <a:pt x="91382" y="0"/>
                </a:moveTo>
                <a:lnTo>
                  <a:pt x="573759" y="0"/>
                </a:lnTo>
                <a:lnTo>
                  <a:pt x="482377" y="504760"/>
                </a:lnTo>
                <a:lnTo>
                  <a:pt x="0" y="504760"/>
                </a:lnTo>
                <a:close/>
              </a:path>
            </a:pathLst>
          </a:custGeom>
          <a:solidFill>
            <a:srgbClr val="FF3859"/>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lt1"/>
              </a:solidFill>
              <a:latin typeface="Calibri"/>
              <a:ea typeface="Arial"/>
            </a:endParaRPr>
          </a:p>
        </p:txBody>
      </p:sp>
      <p:sp>
        <p:nvSpPr>
          <p:cNvPr id="3" name="Textfeld 11"/>
          <p:cNvSpPr/>
          <p:nvPr/>
        </p:nvSpPr>
        <p:spPr>
          <a:xfrm>
            <a:off x="992880" y="72000"/>
            <a:ext cx="274680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800" b="1" strike="noStrike" spc="-1">
                <a:solidFill>
                  <a:schemeClr val="dk1"/>
                </a:solidFill>
                <a:latin typeface="Univers Condensed"/>
                <a:ea typeface="Arial"/>
              </a:rPr>
              <a:t>Wirtschaftspädagogik und Ökonomische Bildung:  </a:t>
            </a:r>
            <a:endParaRPr lang="de-DE" sz="800" b="0" strike="noStrike" spc="-1">
              <a:solidFill>
                <a:srgbClr val="000000"/>
              </a:solidFill>
              <a:latin typeface="Calibri"/>
            </a:endParaRPr>
          </a:p>
          <a:p>
            <a:pPr defTabSz="457200">
              <a:lnSpc>
                <a:spcPct val="100000"/>
              </a:lnSpc>
            </a:pPr>
            <a:r>
              <a:rPr lang="de-DE" sz="800" b="1" strike="noStrike" spc="-1">
                <a:solidFill>
                  <a:schemeClr val="dk1"/>
                </a:solidFill>
                <a:latin typeface="Univers Condensed"/>
                <a:ea typeface="Arial"/>
              </a:rPr>
              <a:t>Lehrkräftebildung und Unterricht digital</a:t>
            </a:r>
            <a:endParaRPr lang="de-DE" sz="800" b="0" strike="noStrike" spc="-1">
              <a:solidFill>
                <a:srgbClr val="000000"/>
              </a:solidFill>
              <a:latin typeface="Calibri"/>
            </a:endParaRPr>
          </a:p>
        </p:txBody>
      </p:sp>
      <p:cxnSp>
        <p:nvCxnSpPr>
          <p:cNvPr id="4" name="Verbinder: gekrümmt 48"/>
          <p:cNvCxnSpPr/>
          <p:nvPr/>
        </p:nvCxnSpPr>
        <p:spPr>
          <a:xfrm>
            <a:off x="2545560" y="-286200"/>
            <a:ext cx="2203920" cy="1059480"/>
          </a:xfrm>
          <a:prstGeom prst="curvedConnector3">
            <a:avLst>
              <a:gd name="adj1" fmla="val 25012"/>
            </a:avLst>
          </a:prstGeom>
          <a:ln w="19050">
            <a:solidFill>
              <a:srgbClr val="FFFFFF"/>
            </a:solidFill>
          </a:ln>
        </p:spPr>
      </p:cxnSp>
      <p:cxnSp>
        <p:nvCxnSpPr>
          <p:cNvPr id="5" name="Verbinder: gekrümmt 53"/>
          <p:cNvCxnSpPr/>
          <p:nvPr/>
        </p:nvCxnSpPr>
        <p:spPr>
          <a:xfrm rot="10800000" flipV="1">
            <a:off x="2509200" y="128160"/>
            <a:ext cx="1312920" cy="500040"/>
          </a:xfrm>
          <a:prstGeom prst="curvedConnector3">
            <a:avLst>
              <a:gd name="adj1" fmla="val 25013"/>
            </a:avLst>
          </a:prstGeom>
          <a:ln w="19050">
            <a:solidFill>
              <a:srgbClr val="FFFFFF"/>
            </a:solidFill>
          </a:ln>
        </p:spPr>
      </p:cxnSp>
      <p:grpSp>
        <p:nvGrpSpPr>
          <p:cNvPr id="6" name="Gruppieren 17"/>
          <p:cNvGrpSpPr/>
          <p:nvPr/>
        </p:nvGrpSpPr>
        <p:grpSpPr>
          <a:xfrm>
            <a:off x="3043800" y="4540680"/>
            <a:ext cx="3192840" cy="1105560"/>
            <a:chOff x="3043800" y="4540680"/>
            <a:chExt cx="3192840" cy="1105560"/>
          </a:xfrm>
        </p:grpSpPr>
        <p:sp>
          <p:nvSpPr>
            <p:cNvPr id="7" name="Rechteck 27"/>
            <p:cNvSpPr/>
            <p:nvPr/>
          </p:nvSpPr>
          <p:spPr>
            <a:xfrm>
              <a:off x="3043800" y="5013000"/>
              <a:ext cx="3192840" cy="1357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8" name="Bogen 28"/>
            <p:cNvSpPr/>
            <p:nvPr/>
          </p:nvSpPr>
          <p:spPr>
            <a:xfrm rot="919800">
              <a:off x="5038920" y="4953600"/>
              <a:ext cx="859680" cy="52740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9" name="Bogen 29"/>
            <p:cNvSpPr/>
            <p:nvPr/>
          </p:nvSpPr>
          <p:spPr>
            <a:xfrm rot="4493400">
              <a:off x="5057640" y="4667400"/>
              <a:ext cx="915120" cy="85140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grpSp>
        <p:nvGrpSpPr>
          <p:cNvPr id="10" name="Gruppieren 18"/>
          <p:cNvGrpSpPr/>
          <p:nvPr/>
        </p:nvGrpSpPr>
        <p:grpSpPr>
          <a:xfrm>
            <a:off x="0" y="4786560"/>
            <a:ext cx="3232080" cy="1190880"/>
            <a:chOff x="0" y="4786560"/>
            <a:chExt cx="3232080" cy="1190880"/>
          </a:xfrm>
        </p:grpSpPr>
        <p:sp>
          <p:nvSpPr>
            <p:cNvPr id="11" name="Rechteck 24"/>
            <p:cNvSpPr/>
            <p:nvPr/>
          </p:nvSpPr>
          <p:spPr>
            <a:xfrm>
              <a:off x="0" y="5013000"/>
              <a:ext cx="3043440" cy="1357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12" name="Bogen 25"/>
            <p:cNvSpPr/>
            <p:nvPr/>
          </p:nvSpPr>
          <p:spPr>
            <a:xfrm rot="879600">
              <a:off x="1433520" y="4994280"/>
              <a:ext cx="1373400" cy="527400"/>
            </a:xfrm>
            <a:prstGeom prst="arc">
              <a:avLst>
                <a:gd name="adj1" fmla="val 15668957"/>
                <a:gd name="adj2" fmla="val 21392377"/>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13" name="Bogen 26"/>
            <p:cNvSpPr/>
            <p:nvPr/>
          </p:nvSpPr>
          <p:spPr>
            <a:xfrm rot="18036600">
              <a:off x="2200680" y="4986000"/>
              <a:ext cx="915120" cy="791640"/>
            </a:xfrm>
            <a:prstGeom prst="arc">
              <a:avLst>
                <a:gd name="adj1" fmla="val 15743669"/>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grpSp>
        <p:nvGrpSpPr>
          <p:cNvPr id="14" name="Gruppieren 19"/>
          <p:cNvGrpSpPr/>
          <p:nvPr/>
        </p:nvGrpSpPr>
        <p:grpSpPr>
          <a:xfrm>
            <a:off x="6236640" y="4799520"/>
            <a:ext cx="3312360" cy="1199160"/>
            <a:chOff x="6236640" y="4799520"/>
            <a:chExt cx="3312360" cy="1199160"/>
          </a:xfrm>
        </p:grpSpPr>
        <p:sp>
          <p:nvSpPr>
            <p:cNvPr id="15" name="Rechteck 21"/>
            <p:cNvSpPr/>
            <p:nvPr/>
          </p:nvSpPr>
          <p:spPr>
            <a:xfrm>
              <a:off x="6236640" y="5013000"/>
              <a:ext cx="2907000" cy="1357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16" name="Bogen 22"/>
            <p:cNvSpPr/>
            <p:nvPr/>
          </p:nvSpPr>
          <p:spPr>
            <a:xfrm rot="447000">
              <a:off x="7700760" y="4994280"/>
              <a:ext cx="1402560" cy="527400"/>
            </a:xfrm>
            <a:prstGeom prst="arc">
              <a:avLst>
                <a:gd name="adj1" fmla="val 14372503"/>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17" name="Bogen 23"/>
            <p:cNvSpPr/>
            <p:nvPr/>
          </p:nvSpPr>
          <p:spPr>
            <a:xfrm rot="18036600">
              <a:off x="8510400" y="4995000"/>
              <a:ext cx="915120" cy="80820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sp>
        <p:nvSpPr>
          <p:cNvPr id="18" name="Rechteck 20"/>
          <p:cNvSpPr/>
          <p:nvPr/>
        </p:nvSpPr>
        <p:spPr>
          <a:xfrm>
            <a:off x="0" y="468720"/>
            <a:ext cx="9138240" cy="4536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457200">
              <a:lnSpc>
                <a:spcPct val="100000"/>
              </a:lnSpc>
            </a:pPr>
            <a:endParaRPr lang="de-DE" sz="300" b="0" strike="noStrike" spc="-1">
              <a:solidFill>
                <a:schemeClr val="lt1"/>
              </a:solidFill>
              <a:latin typeface="Calibri"/>
              <a:ea typeface="Arial"/>
            </a:endParaRPr>
          </a:p>
        </p:txBody>
      </p:sp>
      <p:pic>
        <p:nvPicPr>
          <p:cNvPr id="19" name="Grafik 30"/>
          <p:cNvPicPr/>
          <p:nvPr/>
        </p:nvPicPr>
        <p:blipFill>
          <a:blip r:embed="rId2"/>
          <a:srcRect t="17401" b="22671"/>
          <a:stretch/>
        </p:blipFill>
        <p:spPr>
          <a:xfrm>
            <a:off x="71640" y="94320"/>
            <a:ext cx="1008000" cy="298080"/>
          </a:xfrm>
          <a:prstGeom prst="rect">
            <a:avLst/>
          </a:prstGeom>
          <a:noFill/>
          <a:ln w="0">
            <a:noFill/>
          </a:ln>
        </p:spPr>
      </p:pic>
      <p:pic>
        <p:nvPicPr>
          <p:cNvPr id="20" name="Grafik 3"/>
          <p:cNvPicPr/>
          <p:nvPr/>
        </p:nvPicPr>
        <p:blipFill>
          <a:blip r:embed="rId3"/>
          <a:stretch/>
        </p:blipFill>
        <p:spPr>
          <a:xfrm>
            <a:off x="5555520" y="72000"/>
            <a:ext cx="3316680" cy="355320"/>
          </a:xfrm>
          <a:prstGeom prst="rect">
            <a:avLst/>
          </a:prstGeom>
          <a:noFill/>
          <a:ln w="0">
            <a:noFill/>
          </a:ln>
        </p:spPr>
      </p:pic>
      <p:sp>
        <p:nvSpPr>
          <p:cNvPr id="2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lvl1pPr>
              <a:defRPr sz="2000"/>
            </a:lvl1pPr>
          </a:lstStyle>
          <a:p>
            <a:pPr indent="0">
              <a:buNone/>
            </a:pPr>
            <a:r>
              <a:rPr lang="en-US" sz="1800" b="0" strike="noStrike" spc="-1" dirty="0">
                <a:solidFill>
                  <a:schemeClr val="dk1"/>
                </a:solidFill>
                <a:latin typeface="Calibri"/>
              </a:rPr>
              <a:t>Format des Titeltextes </a:t>
            </a:r>
            <a:r>
              <a:rPr lang="en-US" sz="1800" b="0" strike="noStrike" spc="-1" dirty="0" err="1">
                <a:solidFill>
                  <a:schemeClr val="dk1"/>
                </a:solidFill>
                <a:latin typeface="Calibri"/>
              </a:rPr>
              <a:t>durch</a:t>
            </a:r>
            <a:r>
              <a:rPr lang="en-US" sz="1800" b="0" strike="noStrike" spc="-1" dirty="0">
                <a:solidFill>
                  <a:schemeClr val="dk1"/>
                </a:solidFill>
                <a:latin typeface="Calibri"/>
              </a:rPr>
              <a:t> </a:t>
            </a:r>
            <a:r>
              <a:rPr lang="en-US" sz="1800" b="0" strike="noStrike" spc="-1" dirty="0" err="1">
                <a:solidFill>
                  <a:schemeClr val="dk1"/>
                </a:solidFill>
                <a:latin typeface="Calibri"/>
              </a:rPr>
              <a:t>Klicken</a:t>
            </a:r>
            <a:r>
              <a:rPr lang="en-US" sz="1800" b="0" strike="noStrike" spc="-1" dirty="0">
                <a:solidFill>
                  <a:schemeClr val="dk1"/>
                </a:solidFill>
                <a:latin typeface="Calibri"/>
              </a:rPr>
              <a:t> </a:t>
            </a:r>
            <a:r>
              <a:rPr lang="en-US" sz="1800" b="0" strike="noStrike" spc="-1" dirty="0" err="1">
                <a:solidFill>
                  <a:schemeClr val="dk1"/>
                </a:solidFill>
                <a:latin typeface="Calibri"/>
              </a:rPr>
              <a:t>bearbeiten</a:t>
            </a:r>
            <a:endParaRPr lang="en-US" sz="1800" b="0" strike="noStrike" spc="-1" dirty="0">
              <a:solidFill>
                <a:schemeClr val="dk1"/>
              </a:solidFill>
              <a:latin typeface="Calibri"/>
            </a:endParaRPr>
          </a:p>
        </p:txBody>
      </p:sp>
      <p:sp>
        <p:nvSpPr>
          <p:cNvPr id="22"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100" b="0" strike="noStrike" spc="-1" dirty="0">
                <a:solidFill>
                  <a:schemeClr val="dk1"/>
                </a:solidFill>
                <a:latin typeface="Calibri"/>
              </a:rPr>
              <a:t>Format des </a:t>
            </a:r>
            <a:r>
              <a:rPr lang="en-US" sz="2100" b="0" strike="noStrike" spc="-1" dirty="0" err="1">
                <a:solidFill>
                  <a:schemeClr val="dk1"/>
                </a:solidFill>
                <a:latin typeface="Calibri"/>
              </a:rPr>
              <a:t>Gliederungstextes</a:t>
            </a:r>
            <a:r>
              <a:rPr lang="en-US" sz="2100" b="0" strike="noStrike" spc="-1" dirty="0">
                <a:solidFill>
                  <a:schemeClr val="dk1"/>
                </a:solidFill>
                <a:latin typeface="Calibri"/>
              </a:rPr>
              <a:t> </a:t>
            </a:r>
            <a:r>
              <a:rPr lang="en-US" sz="2100" b="0" strike="noStrike" spc="-1" dirty="0" err="1">
                <a:solidFill>
                  <a:schemeClr val="dk1"/>
                </a:solidFill>
                <a:latin typeface="Calibri"/>
              </a:rPr>
              <a:t>durch</a:t>
            </a:r>
            <a:r>
              <a:rPr lang="en-US" sz="2100" b="0" strike="noStrike" spc="-1" dirty="0">
                <a:solidFill>
                  <a:schemeClr val="dk1"/>
                </a:solidFill>
                <a:latin typeface="Calibri"/>
              </a:rPr>
              <a:t> </a:t>
            </a:r>
            <a:r>
              <a:rPr lang="en-US" sz="2100" b="0" strike="noStrike" spc="-1" dirty="0" err="1">
                <a:solidFill>
                  <a:schemeClr val="dk1"/>
                </a:solidFill>
                <a:latin typeface="Calibri"/>
              </a:rPr>
              <a:t>Klicken</a:t>
            </a:r>
            <a:r>
              <a:rPr lang="en-US" sz="2100" b="0" strike="noStrike" spc="-1" dirty="0">
                <a:solidFill>
                  <a:schemeClr val="dk1"/>
                </a:solidFill>
                <a:latin typeface="Calibri"/>
              </a:rPr>
              <a:t> </a:t>
            </a:r>
            <a:r>
              <a:rPr lang="en-US" sz="2100" b="0" strike="noStrike" spc="-1" dirty="0" err="1">
                <a:solidFill>
                  <a:schemeClr val="dk1"/>
                </a:solidFill>
                <a:latin typeface="Calibri"/>
              </a:rPr>
              <a:t>bearbeiten</a:t>
            </a:r>
            <a:endParaRPr lang="en-US" sz="2100" b="0" strike="noStrike" spc="-1" dirty="0">
              <a:solidFill>
                <a:schemeClr val="dk1"/>
              </a:solidFill>
              <a:latin typeface="Calibri"/>
            </a:endParaRPr>
          </a:p>
          <a:p>
            <a:pPr marL="864000" lvl="1" indent="-324000">
              <a:lnSpc>
                <a:spcPct val="90000"/>
              </a:lnSpc>
              <a:spcBef>
                <a:spcPts val="1134"/>
              </a:spcBef>
              <a:buClr>
                <a:srgbClr val="000000"/>
              </a:buClr>
              <a:buSzPct val="75000"/>
              <a:buFont typeface="Symbol" charset="2"/>
              <a:buChar char=""/>
            </a:pPr>
            <a:r>
              <a:rPr lang="en-US" sz="1500" b="0" strike="noStrike" spc="-1" dirty="0" err="1">
                <a:solidFill>
                  <a:schemeClr val="dk1"/>
                </a:solidFill>
                <a:latin typeface="Calibri"/>
              </a:rPr>
              <a:t>Zweite</a:t>
            </a:r>
            <a:r>
              <a:rPr lang="en-US" sz="1500" b="0" strike="noStrike" spc="-1" dirty="0">
                <a:solidFill>
                  <a:schemeClr val="dk1"/>
                </a:solidFill>
                <a:latin typeface="Calibri"/>
              </a:rPr>
              <a:t> </a:t>
            </a:r>
            <a:r>
              <a:rPr lang="en-US" sz="1500" b="0" strike="noStrike" spc="-1" dirty="0" err="1">
                <a:solidFill>
                  <a:schemeClr val="dk1"/>
                </a:solidFill>
                <a:latin typeface="Calibri"/>
              </a:rPr>
              <a:t>Gliederungsebene</a:t>
            </a:r>
            <a:endParaRPr lang="en-US" sz="1500" b="0" strike="noStrike" spc="-1" dirty="0">
              <a:solidFill>
                <a:schemeClr val="dk1"/>
              </a:solidFill>
              <a:latin typeface="Calibri"/>
            </a:endParaRPr>
          </a:p>
          <a:p>
            <a:pPr marL="1296000" lvl="2" indent="-288000">
              <a:lnSpc>
                <a:spcPct val="90000"/>
              </a:lnSpc>
              <a:spcBef>
                <a:spcPts val="850"/>
              </a:spcBef>
              <a:buClr>
                <a:srgbClr val="000000"/>
              </a:buClr>
              <a:buSzPct val="45000"/>
              <a:buFont typeface="Wingdings" charset="2"/>
              <a:buChar char=""/>
            </a:pPr>
            <a:r>
              <a:rPr lang="en-US" sz="1350" b="0" strike="noStrike" spc="-1" dirty="0" err="1">
                <a:solidFill>
                  <a:schemeClr val="dk1"/>
                </a:solidFill>
                <a:latin typeface="Calibri"/>
              </a:rPr>
              <a:t>Dritte</a:t>
            </a:r>
            <a:r>
              <a:rPr lang="en-US" sz="1350" b="0" strike="noStrike" spc="-1" dirty="0">
                <a:solidFill>
                  <a:schemeClr val="dk1"/>
                </a:solidFill>
                <a:latin typeface="Calibri"/>
              </a:rPr>
              <a:t> </a:t>
            </a:r>
            <a:r>
              <a:rPr lang="en-US" sz="1350" b="0" strike="noStrike" spc="-1" dirty="0" err="1">
                <a:solidFill>
                  <a:schemeClr val="dk1"/>
                </a:solidFill>
                <a:latin typeface="Calibri"/>
              </a:rPr>
              <a:t>Gliederungsebene</a:t>
            </a:r>
            <a:endParaRPr lang="en-US" sz="1350" b="0" strike="noStrike" spc="-1" dirty="0">
              <a:solidFill>
                <a:schemeClr val="dk1"/>
              </a:solidFill>
              <a:latin typeface="Calibri"/>
            </a:endParaRPr>
          </a:p>
          <a:p>
            <a:pPr marL="1728000" lvl="3" indent="-216000">
              <a:lnSpc>
                <a:spcPct val="90000"/>
              </a:lnSpc>
              <a:spcBef>
                <a:spcPts val="567"/>
              </a:spcBef>
              <a:buClr>
                <a:srgbClr val="000000"/>
              </a:buClr>
              <a:buSzPct val="75000"/>
              <a:buFont typeface="Symbol" charset="2"/>
              <a:buChar char=""/>
            </a:pPr>
            <a:r>
              <a:rPr lang="en-US" sz="1350" b="0" strike="noStrike" spc="-1" dirty="0" err="1">
                <a:solidFill>
                  <a:schemeClr val="dk1"/>
                </a:solidFill>
                <a:latin typeface="Calibri"/>
              </a:rPr>
              <a:t>Vierte</a:t>
            </a:r>
            <a:r>
              <a:rPr lang="en-US" sz="1350" b="0" strike="noStrike" spc="-1" dirty="0">
                <a:solidFill>
                  <a:schemeClr val="dk1"/>
                </a:solidFill>
                <a:latin typeface="Calibri"/>
              </a:rPr>
              <a:t> </a:t>
            </a:r>
            <a:r>
              <a:rPr lang="en-US" sz="1350" b="0" strike="noStrike" spc="-1" dirty="0" err="1">
                <a:solidFill>
                  <a:schemeClr val="dk1"/>
                </a:solidFill>
                <a:latin typeface="Calibri"/>
              </a:rPr>
              <a:t>Gliederungsebene</a:t>
            </a:r>
            <a:endParaRPr lang="en-US" sz="1350" b="0" strike="noStrike" spc="-1" dirty="0">
              <a:solidFill>
                <a:schemeClr val="dk1"/>
              </a:solidFill>
              <a:latin typeface="Calibri"/>
            </a:endParaRPr>
          </a:p>
          <a:p>
            <a:pPr marL="2160000" lvl="4" indent="-216000">
              <a:lnSpc>
                <a:spcPct val="90000"/>
              </a:lnSpc>
              <a:spcBef>
                <a:spcPts val="283"/>
              </a:spcBef>
              <a:buClr>
                <a:srgbClr val="000000"/>
              </a:buClr>
              <a:buSzPct val="45000"/>
              <a:buFont typeface="Wingdings" charset="2"/>
              <a:buChar char=""/>
            </a:pPr>
            <a:r>
              <a:rPr lang="en-US" sz="2000" b="0" strike="noStrike" spc="-1" dirty="0" err="1">
                <a:solidFill>
                  <a:schemeClr val="dk1"/>
                </a:solidFill>
                <a:latin typeface="Calibri"/>
              </a:rPr>
              <a:t>Fünfte</a:t>
            </a:r>
            <a:r>
              <a:rPr lang="en-US" sz="2000" b="0" strike="noStrike" spc="-1" dirty="0">
                <a:solidFill>
                  <a:schemeClr val="dk1"/>
                </a:solidFill>
                <a:latin typeface="Calibri"/>
              </a:rPr>
              <a:t> </a:t>
            </a:r>
            <a:r>
              <a:rPr lang="en-US" sz="2000" b="0" strike="noStrike" spc="-1" dirty="0" err="1">
                <a:solidFill>
                  <a:schemeClr val="dk1"/>
                </a:solidFill>
                <a:latin typeface="Calibri"/>
              </a:rPr>
              <a:t>Gliederungsebene</a:t>
            </a:r>
            <a:endParaRPr lang="en-US" sz="2000" b="0" strike="noStrike" spc="-1" dirty="0">
              <a:solidFill>
                <a:schemeClr val="dk1"/>
              </a:solidFill>
              <a:latin typeface="Calibri"/>
            </a:endParaRPr>
          </a:p>
          <a:p>
            <a:pPr marL="2592000" lvl="5" indent="-216000">
              <a:lnSpc>
                <a:spcPct val="90000"/>
              </a:lnSpc>
              <a:spcBef>
                <a:spcPts val="283"/>
              </a:spcBef>
              <a:buClr>
                <a:srgbClr val="000000"/>
              </a:buClr>
              <a:buSzPct val="45000"/>
              <a:buFont typeface="Wingdings" charset="2"/>
              <a:buChar char=""/>
            </a:pPr>
            <a:r>
              <a:rPr lang="en-US" sz="2000" b="0" strike="noStrike" spc="-1" dirty="0" err="1">
                <a:solidFill>
                  <a:schemeClr val="dk1"/>
                </a:solidFill>
                <a:latin typeface="Calibri"/>
              </a:rPr>
              <a:t>Sechste</a:t>
            </a:r>
            <a:r>
              <a:rPr lang="en-US" sz="2000" b="0" strike="noStrike" spc="-1" dirty="0">
                <a:solidFill>
                  <a:schemeClr val="dk1"/>
                </a:solidFill>
                <a:latin typeface="Calibri"/>
              </a:rPr>
              <a:t> </a:t>
            </a:r>
            <a:r>
              <a:rPr lang="en-US" sz="2000" b="0" strike="noStrike" spc="-1" dirty="0" err="1">
                <a:solidFill>
                  <a:schemeClr val="dk1"/>
                </a:solidFill>
                <a:latin typeface="Calibri"/>
              </a:rPr>
              <a:t>Gliederungsebene</a:t>
            </a:r>
            <a:endParaRPr lang="en-US" sz="2000" b="0" strike="noStrike" spc="-1" dirty="0">
              <a:solidFill>
                <a:schemeClr val="dk1"/>
              </a:solidFill>
              <a:latin typeface="Calibri"/>
            </a:endParaRPr>
          </a:p>
          <a:p>
            <a:pPr marL="3024000" lvl="6" indent="-216000">
              <a:lnSpc>
                <a:spcPct val="90000"/>
              </a:lnSpc>
              <a:spcBef>
                <a:spcPts val="283"/>
              </a:spcBef>
              <a:buClr>
                <a:srgbClr val="000000"/>
              </a:buClr>
              <a:buSzPct val="45000"/>
              <a:buFont typeface="Wingdings" charset="2"/>
              <a:buChar char=""/>
            </a:pPr>
            <a:r>
              <a:rPr lang="en-US" sz="2000" b="0" strike="noStrike" spc="-1" dirty="0" err="1">
                <a:solidFill>
                  <a:schemeClr val="dk1"/>
                </a:solidFill>
                <a:latin typeface="Calibri"/>
              </a:rPr>
              <a:t>Siebte</a:t>
            </a:r>
            <a:r>
              <a:rPr lang="en-US" sz="2000" b="0" strike="noStrike" spc="-1" dirty="0">
                <a:solidFill>
                  <a:schemeClr val="dk1"/>
                </a:solidFill>
                <a:latin typeface="Calibri"/>
              </a:rPr>
              <a:t> </a:t>
            </a:r>
            <a:r>
              <a:rPr lang="en-US" sz="2000" b="0" strike="noStrike" spc="-1" dirty="0" err="1">
                <a:solidFill>
                  <a:schemeClr val="dk1"/>
                </a:solidFill>
                <a:latin typeface="Calibri"/>
              </a:rPr>
              <a:t>Gliederungsebene</a:t>
            </a:r>
            <a:endParaRPr lang="en-US" sz="2000" b="0" strike="noStrike" spc="-1" dirty="0">
              <a:solidFill>
                <a:schemeClr val="dk1"/>
              </a:solidFill>
              <a:latin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tandard 2">
    <p:bg>
      <p:bgPr>
        <a:solidFill>
          <a:srgbClr val="FFFFFF"/>
        </a:solidFill>
        <a:effectLst/>
      </p:bgPr>
    </p:bg>
    <p:spTree>
      <p:nvGrpSpPr>
        <p:cNvPr id="1" name=""/>
        <p:cNvGrpSpPr/>
        <p:nvPr/>
      </p:nvGrpSpPr>
      <p:grpSpPr>
        <a:xfrm>
          <a:off x="0" y="0"/>
          <a:ext cx="0" cy="0"/>
          <a:chOff x="0" y="0"/>
          <a:chExt cx="0" cy="0"/>
        </a:xfrm>
      </p:grpSpPr>
      <p:sp>
        <p:nvSpPr>
          <p:cNvPr id="85" name="PlaceHolder 1"/>
          <p:cNvSpPr>
            <a:spLocks noGrp="1"/>
          </p:cNvSpPr>
          <p:nvPr>
            <p:ph type="title"/>
          </p:nvPr>
        </p:nvSpPr>
        <p:spPr>
          <a:xfrm>
            <a:off x="628560" y="273960"/>
            <a:ext cx="7885800" cy="993240"/>
          </a:xfrm>
          <a:prstGeom prst="rect">
            <a:avLst/>
          </a:prstGeom>
          <a:noFill/>
          <a:ln w="0">
            <a:noFill/>
          </a:ln>
        </p:spPr>
        <p:txBody>
          <a:bodyPr lIns="91440" tIns="45720" rIns="91440" bIns="45720" anchor="ctr">
            <a:noAutofit/>
          </a:bodyPr>
          <a:lstStyle/>
          <a:p>
            <a:pPr indent="0" defTabSz="685800">
              <a:lnSpc>
                <a:spcPct val="90000"/>
              </a:lnSpc>
              <a:buNone/>
              <a:tabLst>
                <a:tab pos="0" algn="l"/>
              </a:tabLst>
            </a:pPr>
            <a:r>
              <a:rPr lang="de-DE" sz="3300" b="0" u="none" strike="noStrike">
                <a:solidFill>
                  <a:schemeClr val="dk1"/>
                </a:solidFill>
                <a:effectLst/>
                <a:uFillTx/>
                <a:latin typeface="Aptos Display"/>
              </a:rPr>
              <a:t>Mastertitelformat bearbeiten</a:t>
            </a:r>
            <a:endParaRPr lang="de-DE" sz="3300" b="0" u="none" strike="noStrike">
              <a:solidFill>
                <a:schemeClr val="dk1"/>
              </a:solidFill>
              <a:effectLst/>
              <a:uFillTx/>
              <a:latin typeface="Aptos"/>
            </a:endParaRPr>
          </a:p>
        </p:txBody>
      </p:sp>
      <p:sp>
        <p:nvSpPr>
          <p:cNvPr id="86" name="PlaceHolder 2"/>
          <p:cNvSpPr>
            <a:spLocks noGrp="1"/>
          </p:cNvSpPr>
          <p:nvPr>
            <p:ph type="body"/>
          </p:nvPr>
        </p:nvSpPr>
        <p:spPr>
          <a:xfrm>
            <a:off x="628560" y="1369080"/>
            <a:ext cx="7885800" cy="326232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100" b="0" u="none" strike="noStrike">
                <a:solidFill>
                  <a:schemeClr val="dk1"/>
                </a:solidFill>
                <a:effectLst/>
                <a:uFillTx/>
                <a:latin typeface="Aptos"/>
              </a:rPr>
              <a:t>Mastertextformat bearbeiten</a:t>
            </a:r>
          </a:p>
          <a:p>
            <a:pPr marL="514440" lvl="1" indent="-171360" defTabSz="685800">
              <a:lnSpc>
                <a:spcPct val="90000"/>
              </a:lnSpc>
              <a:spcBef>
                <a:spcPts val="374"/>
              </a:spcBef>
              <a:buClr>
                <a:srgbClr val="000000"/>
              </a:buClr>
              <a:buFont typeface="Arial"/>
              <a:buChar char="•"/>
            </a:pPr>
            <a:r>
              <a:rPr lang="de-DE" sz="1800" b="0" u="none" strike="noStrike">
                <a:solidFill>
                  <a:schemeClr val="dk1"/>
                </a:solidFill>
                <a:effectLst/>
                <a:uFillTx/>
                <a:latin typeface="Aptos"/>
              </a:rPr>
              <a:t>Zweite Ebene</a:t>
            </a:r>
          </a:p>
          <a:p>
            <a:pPr marL="857160" lvl="2" indent="-171360" defTabSz="685800">
              <a:lnSpc>
                <a:spcPct val="90000"/>
              </a:lnSpc>
              <a:spcBef>
                <a:spcPts val="374"/>
              </a:spcBef>
              <a:buClr>
                <a:srgbClr val="000000"/>
              </a:buClr>
              <a:buFont typeface="Arial"/>
              <a:buChar char="•"/>
            </a:pPr>
            <a:r>
              <a:rPr lang="de-DE" sz="1500" b="0" u="none" strike="noStrike">
                <a:solidFill>
                  <a:schemeClr val="dk1"/>
                </a:solidFill>
                <a:effectLst/>
                <a:uFillTx/>
                <a:latin typeface="Aptos"/>
              </a:rPr>
              <a:t>Dritte Ebene</a:t>
            </a:r>
          </a:p>
          <a:p>
            <a:pPr marL="1200240" lvl="3"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Aptos"/>
              </a:rPr>
              <a:t>Vierte Ebene</a:t>
            </a:r>
          </a:p>
          <a:p>
            <a:pPr marL="1542960" lvl="4"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Aptos"/>
              </a:rPr>
              <a:t>Fünfte Ebene</a:t>
            </a:r>
          </a:p>
        </p:txBody>
      </p:sp>
      <p:sp>
        <p:nvSpPr>
          <p:cNvPr id="87" name="PlaceHolder 3"/>
          <p:cNvSpPr>
            <a:spLocks noGrp="1"/>
          </p:cNvSpPr>
          <p:nvPr>
            <p:ph type="dt" idx="7"/>
          </p:nvPr>
        </p:nvSpPr>
        <p:spPr>
          <a:xfrm>
            <a:off x="628560" y="4767120"/>
            <a:ext cx="2056320" cy="27288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defTabSz="914400">
              <a:lnSpc>
                <a:spcPct val="100000"/>
              </a:lnSpc>
              <a:buNone/>
              <a:tabLst>
                <a:tab pos="0" algn="l"/>
              </a:tabLst>
            </a:pPr>
            <a:r>
              <a:rPr lang="de-DE" sz="900" b="0" u="none" strike="noStrike">
                <a:solidFill>
                  <a:schemeClr val="dk1">
                    <a:tint val="82000"/>
                  </a:schemeClr>
                </a:solidFill>
                <a:effectLst/>
                <a:uFillTx/>
                <a:latin typeface="Aptos"/>
              </a:rPr>
              <a:t>&lt;date/time&gt;</a:t>
            </a:r>
            <a:endParaRPr lang="en-US" sz="900" b="0" u="none" strike="noStrike">
              <a:solidFill>
                <a:srgbClr val="000000"/>
              </a:solidFill>
              <a:effectLst/>
              <a:uFillTx/>
              <a:latin typeface="Calibri"/>
            </a:endParaRPr>
          </a:p>
        </p:txBody>
      </p:sp>
      <p:sp>
        <p:nvSpPr>
          <p:cNvPr id="88" name="PlaceHolder 4"/>
          <p:cNvSpPr>
            <a:spLocks noGrp="1"/>
          </p:cNvSpPr>
          <p:nvPr>
            <p:ph type="ftr" idx="8"/>
          </p:nvPr>
        </p:nvSpPr>
        <p:spPr>
          <a:xfrm>
            <a:off x="3029040" y="4767120"/>
            <a:ext cx="3085200" cy="27288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u="none" strike="noStrike">
                <a:solidFill>
                  <a:srgbClr val="000000"/>
                </a:solidFill>
                <a:effectLst/>
                <a:uFillTx/>
                <a:latin typeface="Calibri"/>
              </a:defRPr>
            </a:lvl1pPr>
          </a:lstStyle>
          <a:p>
            <a:pPr indent="0" algn="ctr" defTabSz="914400">
              <a:lnSpc>
                <a:spcPct val="100000"/>
              </a:lnSpc>
              <a:buNone/>
              <a:tabLst>
                <a:tab pos="0" algn="l"/>
              </a:tabLst>
            </a:pPr>
            <a:r>
              <a:rPr lang="de-DE" sz="1400" b="0" u="none" strike="noStrike">
                <a:solidFill>
                  <a:srgbClr val="000000"/>
                </a:solidFill>
                <a:effectLst/>
                <a:uFillTx/>
                <a:latin typeface="Calibri"/>
              </a:rPr>
              <a:t>&lt;footer&gt;</a:t>
            </a:r>
            <a:endParaRPr lang="en-US" sz="1400" b="0" u="none" strike="noStrike">
              <a:solidFill>
                <a:srgbClr val="000000"/>
              </a:solidFill>
              <a:effectLst/>
              <a:uFillTx/>
              <a:latin typeface="Calibri"/>
            </a:endParaRPr>
          </a:p>
        </p:txBody>
      </p:sp>
      <p:sp>
        <p:nvSpPr>
          <p:cNvPr id="89" name="PlaceHolder 5"/>
          <p:cNvSpPr>
            <a:spLocks noGrp="1"/>
          </p:cNvSpPr>
          <p:nvPr>
            <p:ph type="sldNum" idx="9"/>
          </p:nvPr>
        </p:nvSpPr>
        <p:spPr>
          <a:xfrm>
            <a:off x="6458040" y="4767120"/>
            <a:ext cx="2056320" cy="27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6E7BE78B-3C1A-4693-A5E0-FCDE52D82CC9}" type="slidenum">
              <a:rPr lang="de-DE" sz="900" b="0" u="none" strike="noStrike">
                <a:solidFill>
                  <a:schemeClr val="dk1">
                    <a:tint val="82000"/>
                  </a:schemeClr>
                </a:solidFill>
                <a:effectLst/>
                <a:uFillTx/>
                <a:latin typeface="Aptos"/>
              </a:rPr>
              <a:t>‹Nr.›</a:t>
            </a:fld>
            <a:endParaRPr lang="en-US" sz="900" b="0" u="none" strike="noStrike">
              <a:solidFill>
                <a:srgbClr val="000000"/>
              </a:solidFill>
              <a:effectLst/>
              <a:uFillTx/>
              <a:latin typeface="Calibri"/>
            </a:endParaRPr>
          </a:p>
        </p:txBody>
      </p:sp>
    </p:spTree>
    <p:extLst>
      <p:ext uri="{BB962C8B-B14F-4D97-AF65-F5344CB8AC3E}">
        <p14:creationId xmlns:p14="http://schemas.microsoft.com/office/powerpoint/2010/main" val="2021614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Abschnitts-&#10;überschrift">
    <p:bg>
      <p:bgPr>
        <a:solidFill>
          <a:srgbClr val="FFFFFF"/>
        </a:solidFill>
        <a:effectLst/>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623880" y="1282320"/>
            <a:ext cx="7885800" cy="2138400"/>
          </a:xfrm>
          <a:prstGeom prst="rect">
            <a:avLst/>
          </a:prstGeom>
          <a:noFill/>
          <a:ln w="0">
            <a:noFill/>
          </a:ln>
        </p:spPr>
        <p:txBody>
          <a:bodyPr lIns="91440" tIns="45720" rIns="91440" bIns="45720" anchor="b">
            <a:noAutofit/>
          </a:bodyPr>
          <a:lstStyle/>
          <a:p>
            <a:pPr indent="0" defTabSz="685800">
              <a:lnSpc>
                <a:spcPct val="90000"/>
              </a:lnSpc>
              <a:buNone/>
              <a:tabLst>
                <a:tab pos="0" algn="l"/>
              </a:tabLst>
            </a:pPr>
            <a:r>
              <a:rPr lang="de-DE" sz="4500" b="0" u="none" strike="noStrike">
                <a:solidFill>
                  <a:schemeClr val="dk1"/>
                </a:solidFill>
                <a:effectLst/>
                <a:uFillTx/>
                <a:latin typeface="Aptos Display"/>
              </a:rPr>
              <a:t>Mastertitelformat bearbeiten</a:t>
            </a:r>
            <a:endParaRPr lang="de-DE" sz="4500" b="0" u="none" strike="noStrike">
              <a:solidFill>
                <a:schemeClr val="dk1"/>
              </a:solidFill>
              <a:effectLst/>
              <a:uFillTx/>
              <a:latin typeface="Aptos"/>
            </a:endParaRPr>
          </a:p>
        </p:txBody>
      </p:sp>
      <p:sp>
        <p:nvSpPr>
          <p:cNvPr id="91" name="PlaceHolder 2"/>
          <p:cNvSpPr>
            <a:spLocks noGrp="1"/>
          </p:cNvSpPr>
          <p:nvPr>
            <p:ph type="body"/>
          </p:nvPr>
        </p:nvSpPr>
        <p:spPr>
          <a:xfrm>
            <a:off x="623880" y="3441960"/>
            <a:ext cx="7885800" cy="1123920"/>
          </a:xfrm>
          <a:prstGeom prst="rect">
            <a:avLst/>
          </a:prstGeom>
          <a:noFill/>
          <a:ln w="0">
            <a:noFill/>
          </a:ln>
        </p:spPr>
        <p:txBody>
          <a:bodyPr lIns="91440" tIns="45720" rIns="91440" bIns="45720" anchor="t">
            <a:noAutofit/>
          </a:bodyPr>
          <a:lstStyle/>
          <a:p>
            <a:pPr marL="228600" indent="0" defTabSz="685800">
              <a:lnSpc>
                <a:spcPct val="90000"/>
              </a:lnSpc>
              <a:spcBef>
                <a:spcPts val="751"/>
              </a:spcBef>
              <a:buNone/>
              <a:tabLst>
                <a:tab pos="0" algn="l"/>
              </a:tabLst>
            </a:pPr>
            <a:r>
              <a:rPr lang="de-DE" sz="1800" b="0" u="none" strike="noStrike">
                <a:solidFill>
                  <a:schemeClr val="dk1">
                    <a:tint val="82000"/>
                  </a:schemeClr>
                </a:solidFill>
                <a:effectLst/>
                <a:uFillTx/>
                <a:latin typeface="Aptos"/>
              </a:rPr>
              <a:t>Mastertextformat bearbeiten</a:t>
            </a:r>
            <a:endParaRPr lang="de-DE" sz="1800" b="0" u="none" strike="noStrike">
              <a:solidFill>
                <a:schemeClr val="dk1"/>
              </a:solidFill>
              <a:effectLst/>
              <a:uFillTx/>
              <a:latin typeface="Aptos"/>
            </a:endParaRPr>
          </a:p>
        </p:txBody>
      </p:sp>
      <p:sp>
        <p:nvSpPr>
          <p:cNvPr id="92" name="PlaceHolder 3"/>
          <p:cNvSpPr>
            <a:spLocks noGrp="1"/>
          </p:cNvSpPr>
          <p:nvPr>
            <p:ph type="dt" idx="10"/>
          </p:nvPr>
        </p:nvSpPr>
        <p:spPr>
          <a:xfrm>
            <a:off x="628560" y="4767120"/>
            <a:ext cx="2056320" cy="27288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defTabSz="914400">
              <a:lnSpc>
                <a:spcPct val="100000"/>
              </a:lnSpc>
              <a:buNone/>
              <a:tabLst>
                <a:tab pos="0" algn="l"/>
              </a:tabLst>
            </a:pPr>
            <a:r>
              <a:rPr lang="de-DE" sz="900" b="0" u="none" strike="noStrike">
                <a:solidFill>
                  <a:schemeClr val="dk1">
                    <a:tint val="82000"/>
                  </a:schemeClr>
                </a:solidFill>
                <a:effectLst/>
                <a:uFillTx/>
                <a:latin typeface="Aptos"/>
              </a:rPr>
              <a:t>&lt;date/time&gt;</a:t>
            </a:r>
            <a:endParaRPr lang="en-US" sz="900" b="0" u="none" strike="noStrike">
              <a:solidFill>
                <a:srgbClr val="000000"/>
              </a:solidFill>
              <a:effectLst/>
              <a:uFillTx/>
              <a:latin typeface="Calibri"/>
            </a:endParaRPr>
          </a:p>
        </p:txBody>
      </p:sp>
      <p:sp>
        <p:nvSpPr>
          <p:cNvPr id="93" name="PlaceHolder 4"/>
          <p:cNvSpPr>
            <a:spLocks noGrp="1"/>
          </p:cNvSpPr>
          <p:nvPr>
            <p:ph type="ftr" idx="11"/>
          </p:nvPr>
        </p:nvSpPr>
        <p:spPr>
          <a:xfrm>
            <a:off x="3029040" y="4767120"/>
            <a:ext cx="3085200" cy="27288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u="none" strike="noStrike">
                <a:solidFill>
                  <a:srgbClr val="000000"/>
                </a:solidFill>
                <a:effectLst/>
                <a:uFillTx/>
                <a:latin typeface="Calibri"/>
              </a:defRPr>
            </a:lvl1pPr>
          </a:lstStyle>
          <a:p>
            <a:pPr indent="0" algn="ctr" defTabSz="914400">
              <a:lnSpc>
                <a:spcPct val="100000"/>
              </a:lnSpc>
              <a:buNone/>
              <a:tabLst>
                <a:tab pos="0" algn="l"/>
              </a:tabLst>
            </a:pPr>
            <a:r>
              <a:rPr lang="de-DE" sz="1400" b="0" u="none" strike="noStrike">
                <a:solidFill>
                  <a:srgbClr val="000000"/>
                </a:solidFill>
                <a:effectLst/>
                <a:uFillTx/>
                <a:latin typeface="Calibri"/>
              </a:rPr>
              <a:t>&lt;footer&gt;</a:t>
            </a:r>
            <a:endParaRPr lang="en-US" sz="1400" b="0" u="none" strike="noStrike">
              <a:solidFill>
                <a:srgbClr val="000000"/>
              </a:solidFill>
              <a:effectLst/>
              <a:uFillTx/>
              <a:latin typeface="Calibri"/>
            </a:endParaRPr>
          </a:p>
        </p:txBody>
      </p:sp>
      <p:sp>
        <p:nvSpPr>
          <p:cNvPr id="94" name="PlaceHolder 5"/>
          <p:cNvSpPr>
            <a:spLocks noGrp="1"/>
          </p:cNvSpPr>
          <p:nvPr>
            <p:ph type="sldNum" idx="12"/>
          </p:nvPr>
        </p:nvSpPr>
        <p:spPr>
          <a:xfrm>
            <a:off x="6458040" y="4767120"/>
            <a:ext cx="2056320" cy="27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81FDC123-6CD2-496A-A712-BFF5FA3107BB}" type="slidenum">
              <a:rPr lang="de-DE" sz="900" b="0" u="none" strike="noStrike">
                <a:solidFill>
                  <a:schemeClr val="dk1">
                    <a:tint val="82000"/>
                  </a:schemeClr>
                </a:solidFill>
                <a:effectLst/>
                <a:uFillTx/>
                <a:latin typeface="Aptos"/>
              </a:rPr>
              <a:t>‹Nr.›</a:t>
            </a:fld>
            <a:endParaRPr lang="en-US" sz="900" b="0" u="none" strike="noStrike">
              <a:solidFill>
                <a:srgbClr val="000000"/>
              </a:solidFill>
              <a:effectLst/>
              <a:uFillTx/>
              <a:latin typeface="Calibri"/>
            </a:endParaRPr>
          </a:p>
        </p:txBody>
      </p:sp>
    </p:spTree>
    <p:extLst>
      <p:ext uri="{BB962C8B-B14F-4D97-AF65-F5344CB8AC3E}">
        <p14:creationId xmlns:p14="http://schemas.microsoft.com/office/powerpoint/2010/main" val="1064769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rgbClr val="FFFFFF"/>
        </a:solidFill>
        <a:effectLst/>
      </p:bgPr>
    </p:bg>
    <p:spTree>
      <p:nvGrpSpPr>
        <p:cNvPr id="1" name=""/>
        <p:cNvGrpSpPr/>
        <p:nvPr/>
      </p:nvGrpSpPr>
      <p:grpSpPr>
        <a:xfrm>
          <a:off x="0" y="0"/>
          <a:ext cx="0" cy="0"/>
          <a:chOff x="0" y="0"/>
          <a:chExt cx="0" cy="0"/>
        </a:xfrm>
      </p:grpSpPr>
      <p:sp>
        <p:nvSpPr>
          <p:cNvPr id="95" name="PlaceHolder 1"/>
          <p:cNvSpPr>
            <a:spLocks noGrp="1"/>
          </p:cNvSpPr>
          <p:nvPr>
            <p:ph type="title"/>
          </p:nvPr>
        </p:nvSpPr>
        <p:spPr>
          <a:xfrm>
            <a:off x="628560" y="273960"/>
            <a:ext cx="7885800" cy="993240"/>
          </a:xfrm>
          <a:prstGeom prst="rect">
            <a:avLst/>
          </a:prstGeom>
          <a:noFill/>
          <a:ln w="0">
            <a:noFill/>
          </a:ln>
        </p:spPr>
        <p:txBody>
          <a:bodyPr lIns="91440" tIns="45720" rIns="91440" bIns="45720" anchor="ctr">
            <a:noAutofit/>
          </a:bodyPr>
          <a:lstStyle/>
          <a:p>
            <a:pPr indent="0" defTabSz="685800">
              <a:lnSpc>
                <a:spcPct val="90000"/>
              </a:lnSpc>
              <a:buNone/>
              <a:tabLst>
                <a:tab pos="0" algn="l"/>
              </a:tabLst>
            </a:pPr>
            <a:r>
              <a:rPr lang="de-DE" sz="3300" b="0" u="none" strike="noStrike">
                <a:solidFill>
                  <a:schemeClr val="dk1"/>
                </a:solidFill>
                <a:effectLst/>
                <a:uFillTx/>
                <a:latin typeface="Aptos Display"/>
              </a:rPr>
              <a:t>Mastertitelformat bearbeiten</a:t>
            </a:r>
            <a:endParaRPr lang="de-DE" sz="3300" b="0" u="none" strike="noStrike">
              <a:solidFill>
                <a:schemeClr val="dk1"/>
              </a:solidFill>
              <a:effectLst/>
              <a:uFillTx/>
              <a:latin typeface="Aptos"/>
            </a:endParaRPr>
          </a:p>
        </p:txBody>
      </p:sp>
      <p:sp>
        <p:nvSpPr>
          <p:cNvPr id="96" name="PlaceHolder 2"/>
          <p:cNvSpPr>
            <a:spLocks noGrp="1"/>
          </p:cNvSpPr>
          <p:nvPr>
            <p:ph type="body"/>
          </p:nvPr>
        </p:nvSpPr>
        <p:spPr>
          <a:xfrm>
            <a:off x="628560" y="1369080"/>
            <a:ext cx="3885120" cy="326232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100" b="0" u="none" strike="noStrike">
                <a:solidFill>
                  <a:schemeClr val="dk1"/>
                </a:solidFill>
                <a:effectLst/>
                <a:uFillTx/>
                <a:latin typeface="Aptos"/>
              </a:rPr>
              <a:t>Mastertextformat bearbeiten</a:t>
            </a:r>
          </a:p>
          <a:p>
            <a:pPr marL="514440" lvl="1" indent="-171360" defTabSz="685800">
              <a:lnSpc>
                <a:spcPct val="90000"/>
              </a:lnSpc>
              <a:spcBef>
                <a:spcPts val="374"/>
              </a:spcBef>
              <a:buClr>
                <a:srgbClr val="000000"/>
              </a:buClr>
              <a:buFont typeface="Arial"/>
              <a:buChar char="•"/>
            </a:pPr>
            <a:r>
              <a:rPr lang="de-DE" sz="1800" b="0" u="none" strike="noStrike">
                <a:solidFill>
                  <a:schemeClr val="dk1"/>
                </a:solidFill>
                <a:effectLst/>
                <a:uFillTx/>
                <a:latin typeface="Aptos"/>
              </a:rPr>
              <a:t>Zweite Ebene</a:t>
            </a:r>
          </a:p>
          <a:p>
            <a:pPr marL="857160" lvl="2" indent="-171360" defTabSz="685800">
              <a:lnSpc>
                <a:spcPct val="90000"/>
              </a:lnSpc>
              <a:spcBef>
                <a:spcPts val="374"/>
              </a:spcBef>
              <a:buClr>
                <a:srgbClr val="000000"/>
              </a:buClr>
              <a:buFont typeface="Arial"/>
              <a:buChar char="•"/>
            </a:pPr>
            <a:r>
              <a:rPr lang="de-DE" sz="1500" b="0" u="none" strike="noStrike">
                <a:solidFill>
                  <a:schemeClr val="dk1"/>
                </a:solidFill>
                <a:effectLst/>
                <a:uFillTx/>
                <a:latin typeface="Aptos"/>
              </a:rPr>
              <a:t>Dritte Ebene</a:t>
            </a:r>
          </a:p>
          <a:p>
            <a:pPr marL="1200240" lvl="3"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Aptos"/>
              </a:rPr>
              <a:t>Vierte Ebene</a:t>
            </a:r>
          </a:p>
          <a:p>
            <a:pPr marL="1542960" lvl="4"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Aptos"/>
              </a:rPr>
              <a:t>Fünfte Ebene</a:t>
            </a:r>
          </a:p>
        </p:txBody>
      </p:sp>
      <p:sp>
        <p:nvSpPr>
          <p:cNvPr id="97" name="PlaceHolder 3"/>
          <p:cNvSpPr>
            <a:spLocks noGrp="1"/>
          </p:cNvSpPr>
          <p:nvPr>
            <p:ph type="body"/>
          </p:nvPr>
        </p:nvSpPr>
        <p:spPr>
          <a:xfrm>
            <a:off x="4629240" y="1369080"/>
            <a:ext cx="3885120" cy="326232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100" b="0" u="none" strike="noStrike">
                <a:solidFill>
                  <a:schemeClr val="dk1"/>
                </a:solidFill>
                <a:effectLst/>
                <a:uFillTx/>
                <a:latin typeface="Aptos"/>
              </a:rPr>
              <a:t>Mastertextformat bearbeiten</a:t>
            </a:r>
          </a:p>
          <a:p>
            <a:pPr marL="514440" lvl="1" indent="-171360" defTabSz="685800">
              <a:lnSpc>
                <a:spcPct val="90000"/>
              </a:lnSpc>
              <a:spcBef>
                <a:spcPts val="374"/>
              </a:spcBef>
              <a:buClr>
                <a:srgbClr val="000000"/>
              </a:buClr>
              <a:buFont typeface="Arial"/>
              <a:buChar char="•"/>
            </a:pPr>
            <a:r>
              <a:rPr lang="de-DE" sz="1800" b="0" u="none" strike="noStrike">
                <a:solidFill>
                  <a:schemeClr val="dk1"/>
                </a:solidFill>
                <a:effectLst/>
                <a:uFillTx/>
                <a:latin typeface="Aptos"/>
              </a:rPr>
              <a:t>Zweite Ebene</a:t>
            </a:r>
          </a:p>
          <a:p>
            <a:pPr marL="857160" lvl="2" indent="-171360" defTabSz="685800">
              <a:lnSpc>
                <a:spcPct val="90000"/>
              </a:lnSpc>
              <a:spcBef>
                <a:spcPts val="374"/>
              </a:spcBef>
              <a:buClr>
                <a:srgbClr val="000000"/>
              </a:buClr>
              <a:buFont typeface="Arial"/>
              <a:buChar char="•"/>
            </a:pPr>
            <a:r>
              <a:rPr lang="de-DE" sz="1500" b="0" u="none" strike="noStrike">
                <a:solidFill>
                  <a:schemeClr val="dk1"/>
                </a:solidFill>
                <a:effectLst/>
                <a:uFillTx/>
                <a:latin typeface="Aptos"/>
              </a:rPr>
              <a:t>Dritte Ebene</a:t>
            </a:r>
          </a:p>
          <a:p>
            <a:pPr marL="1200240" lvl="3"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Aptos"/>
              </a:rPr>
              <a:t>Vierte Ebene</a:t>
            </a:r>
          </a:p>
          <a:p>
            <a:pPr marL="1542960" lvl="4"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Aptos"/>
              </a:rPr>
              <a:t>Fünfte Ebene</a:t>
            </a:r>
          </a:p>
        </p:txBody>
      </p:sp>
      <p:sp>
        <p:nvSpPr>
          <p:cNvPr id="98" name="PlaceHolder 4"/>
          <p:cNvSpPr>
            <a:spLocks noGrp="1"/>
          </p:cNvSpPr>
          <p:nvPr>
            <p:ph type="dt" idx="13"/>
          </p:nvPr>
        </p:nvSpPr>
        <p:spPr>
          <a:xfrm>
            <a:off x="628560" y="4767120"/>
            <a:ext cx="2056320" cy="27288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defTabSz="914400">
              <a:lnSpc>
                <a:spcPct val="100000"/>
              </a:lnSpc>
              <a:buNone/>
              <a:tabLst>
                <a:tab pos="0" algn="l"/>
              </a:tabLst>
            </a:pPr>
            <a:r>
              <a:rPr lang="de-DE" sz="900" b="0" u="none" strike="noStrike">
                <a:solidFill>
                  <a:schemeClr val="dk1">
                    <a:tint val="82000"/>
                  </a:schemeClr>
                </a:solidFill>
                <a:effectLst/>
                <a:uFillTx/>
                <a:latin typeface="Aptos"/>
              </a:rPr>
              <a:t>&lt;date/time&gt;</a:t>
            </a:r>
            <a:endParaRPr lang="en-US" sz="900" b="0" u="none" strike="noStrike">
              <a:solidFill>
                <a:srgbClr val="000000"/>
              </a:solidFill>
              <a:effectLst/>
              <a:uFillTx/>
              <a:latin typeface="Calibri"/>
            </a:endParaRPr>
          </a:p>
        </p:txBody>
      </p:sp>
      <p:sp>
        <p:nvSpPr>
          <p:cNvPr id="99" name="PlaceHolder 5"/>
          <p:cNvSpPr>
            <a:spLocks noGrp="1"/>
          </p:cNvSpPr>
          <p:nvPr>
            <p:ph type="ftr" idx="14"/>
          </p:nvPr>
        </p:nvSpPr>
        <p:spPr>
          <a:xfrm>
            <a:off x="3029040" y="4767120"/>
            <a:ext cx="3085200" cy="27288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u="none" strike="noStrike">
                <a:solidFill>
                  <a:srgbClr val="000000"/>
                </a:solidFill>
                <a:effectLst/>
                <a:uFillTx/>
                <a:latin typeface="Calibri"/>
              </a:defRPr>
            </a:lvl1pPr>
          </a:lstStyle>
          <a:p>
            <a:pPr indent="0" algn="ctr" defTabSz="914400">
              <a:lnSpc>
                <a:spcPct val="100000"/>
              </a:lnSpc>
              <a:buNone/>
              <a:tabLst>
                <a:tab pos="0" algn="l"/>
              </a:tabLst>
            </a:pPr>
            <a:r>
              <a:rPr lang="de-DE" sz="1400" b="0" u="none" strike="noStrike">
                <a:solidFill>
                  <a:srgbClr val="000000"/>
                </a:solidFill>
                <a:effectLst/>
                <a:uFillTx/>
                <a:latin typeface="Calibri"/>
              </a:rPr>
              <a:t>&lt;footer&gt;</a:t>
            </a:r>
            <a:endParaRPr lang="en-US" sz="1400" b="0" u="none" strike="noStrike">
              <a:solidFill>
                <a:srgbClr val="000000"/>
              </a:solidFill>
              <a:effectLst/>
              <a:uFillTx/>
              <a:latin typeface="Calibri"/>
            </a:endParaRPr>
          </a:p>
        </p:txBody>
      </p:sp>
      <p:sp>
        <p:nvSpPr>
          <p:cNvPr id="100" name="PlaceHolder 6"/>
          <p:cNvSpPr>
            <a:spLocks noGrp="1"/>
          </p:cNvSpPr>
          <p:nvPr>
            <p:ph type="sldNum" idx="15"/>
          </p:nvPr>
        </p:nvSpPr>
        <p:spPr>
          <a:xfrm>
            <a:off x="6458040" y="4767120"/>
            <a:ext cx="2056320" cy="27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DC9A3E8F-24F1-4601-8C99-0B4E9AA97854}" type="slidenum">
              <a:rPr lang="de-DE" sz="900" b="0" u="none" strike="noStrike">
                <a:solidFill>
                  <a:schemeClr val="dk1">
                    <a:tint val="82000"/>
                  </a:schemeClr>
                </a:solidFill>
                <a:effectLst/>
                <a:uFillTx/>
                <a:latin typeface="Aptos"/>
              </a:rPr>
              <a:t>‹Nr.›</a:t>
            </a:fld>
            <a:endParaRPr lang="en-US" sz="900" b="0" u="none" strike="noStrike">
              <a:solidFill>
                <a:srgbClr val="000000"/>
              </a:solidFill>
              <a:effectLst/>
              <a:uFillTx/>
              <a:latin typeface="Calibri"/>
            </a:endParaRPr>
          </a:p>
        </p:txBody>
      </p:sp>
    </p:spTree>
    <p:extLst>
      <p:ext uri="{BB962C8B-B14F-4D97-AF65-F5344CB8AC3E}">
        <p14:creationId xmlns:p14="http://schemas.microsoft.com/office/powerpoint/2010/main" val="726573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ergleich">
    <p:bg>
      <p:bgPr>
        <a:solidFill>
          <a:srgbClr val="FFFFFF"/>
        </a:solidFill>
        <a:effectLst/>
      </p:bgPr>
    </p:bg>
    <p:spTree>
      <p:nvGrpSpPr>
        <p:cNvPr id="1" name=""/>
        <p:cNvGrpSpPr/>
        <p:nvPr/>
      </p:nvGrpSpPr>
      <p:grpSpPr>
        <a:xfrm>
          <a:off x="0" y="0"/>
          <a:ext cx="0" cy="0"/>
          <a:chOff x="0" y="0"/>
          <a:chExt cx="0" cy="0"/>
        </a:xfrm>
      </p:grpSpPr>
      <p:sp>
        <p:nvSpPr>
          <p:cNvPr id="101" name="PlaceHolder 1"/>
          <p:cNvSpPr>
            <a:spLocks noGrp="1"/>
          </p:cNvSpPr>
          <p:nvPr>
            <p:ph type="title"/>
          </p:nvPr>
        </p:nvSpPr>
        <p:spPr>
          <a:xfrm>
            <a:off x="630000" y="273960"/>
            <a:ext cx="7885800" cy="993240"/>
          </a:xfrm>
          <a:prstGeom prst="rect">
            <a:avLst/>
          </a:prstGeom>
          <a:noFill/>
          <a:ln w="0">
            <a:noFill/>
          </a:ln>
        </p:spPr>
        <p:txBody>
          <a:bodyPr lIns="91440" tIns="45720" rIns="91440" bIns="45720" anchor="ctr">
            <a:noAutofit/>
          </a:bodyPr>
          <a:lstStyle/>
          <a:p>
            <a:pPr indent="0" defTabSz="685800">
              <a:lnSpc>
                <a:spcPct val="90000"/>
              </a:lnSpc>
              <a:buNone/>
              <a:tabLst>
                <a:tab pos="0" algn="l"/>
              </a:tabLst>
            </a:pPr>
            <a:r>
              <a:rPr lang="de-DE" sz="3300" b="0" u="none" strike="noStrike">
                <a:solidFill>
                  <a:schemeClr val="dk1"/>
                </a:solidFill>
                <a:effectLst/>
                <a:uFillTx/>
                <a:latin typeface="Aptos Display"/>
              </a:rPr>
              <a:t>Mastertitelformat bearbeiten</a:t>
            </a:r>
            <a:endParaRPr lang="de-DE" sz="3300" b="0" u="none" strike="noStrike">
              <a:solidFill>
                <a:schemeClr val="dk1"/>
              </a:solidFill>
              <a:effectLst/>
              <a:uFillTx/>
              <a:latin typeface="Aptos"/>
            </a:endParaRPr>
          </a:p>
        </p:txBody>
      </p:sp>
      <p:sp>
        <p:nvSpPr>
          <p:cNvPr id="102" name="PlaceHolder 2"/>
          <p:cNvSpPr>
            <a:spLocks noGrp="1"/>
          </p:cNvSpPr>
          <p:nvPr>
            <p:ph type="body"/>
          </p:nvPr>
        </p:nvSpPr>
        <p:spPr>
          <a:xfrm>
            <a:off x="630000" y="1260720"/>
            <a:ext cx="3867120" cy="616680"/>
          </a:xfrm>
          <a:prstGeom prst="rect">
            <a:avLst/>
          </a:prstGeom>
          <a:noFill/>
          <a:ln w="0">
            <a:noFill/>
          </a:ln>
        </p:spPr>
        <p:txBody>
          <a:bodyPr lIns="91440" tIns="45720" rIns="91440" bIns="45720" anchor="b">
            <a:noAutofit/>
          </a:bodyPr>
          <a:lstStyle/>
          <a:p>
            <a:pPr marL="228600" indent="0" defTabSz="685800">
              <a:lnSpc>
                <a:spcPct val="90000"/>
              </a:lnSpc>
              <a:spcBef>
                <a:spcPts val="751"/>
              </a:spcBef>
              <a:buNone/>
              <a:tabLst>
                <a:tab pos="0" algn="l"/>
              </a:tabLst>
            </a:pPr>
            <a:r>
              <a:rPr lang="de-DE" sz="1800" b="1" u="none" strike="noStrike">
                <a:solidFill>
                  <a:schemeClr val="dk1"/>
                </a:solidFill>
                <a:effectLst/>
                <a:uFillTx/>
                <a:latin typeface="Aptos"/>
              </a:rPr>
              <a:t>Mastertextformat bearbeiten</a:t>
            </a:r>
            <a:endParaRPr lang="de-DE" sz="1800" b="0" u="none" strike="noStrike">
              <a:solidFill>
                <a:schemeClr val="dk1"/>
              </a:solidFill>
              <a:effectLst/>
              <a:uFillTx/>
              <a:latin typeface="Aptos"/>
            </a:endParaRPr>
          </a:p>
        </p:txBody>
      </p:sp>
      <p:sp>
        <p:nvSpPr>
          <p:cNvPr id="103" name="PlaceHolder 3"/>
          <p:cNvSpPr>
            <a:spLocks noGrp="1"/>
          </p:cNvSpPr>
          <p:nvPr>
            <p:ph type="body"/>
          </p:nvPr>
        </p:nvSpPr>
        <p:spPr>
          <a:xfrm>
            <a:off x="630000" y="1878840"/>
            <a:ext cx="3867120" cy="276228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100" b="0" u="none" strike="noStrike">
                <a:solidFill>
                  <a:schemeClr val="dk1"/>
                </a:solidFill>
                <a:effectLst/>
                <a:uFillTx/>
                <a:latin typeface="Aptos"/>
              </a:rPr>
              <a:t>Mastertextformat bearbeiten</a:t>
            </a:r>
          </a:p>
          <a:p>
            <a:pPr marL="514440" lvl="1" indent="-171360" defTabSz="685800">
              <a:lnSpc>
                <a:spcPct val="90000"/>
              </a:lnSpc>
              <a:spcBef>
                <a:spcPts val="374"/>
              </a:spcBef>
              <a:buClr>
                <a:srgbClr val="000000"/>
              </a:buClr>
              <a:buFont typeface="Arial"/>
              <a:buChar char="•"/>
            </a:pPr>
            <a:r>
              <a:rPr lang="de-DE" sz="1800" b="0" u="none" strike="noStrike">
                <a:solidFill>
                  <a:schemeClr val="dk1"/>
                </a:solidFill>
                <a:effectLst/>
                <a:uFillTx/>
                <a:latin typeface="Aptos"/>
              </a:rPr>
              <a:t>Zweite Ebene</a:t>
            </a:r>
          </a:p>
          <a:p>
            <a:pPr marL="857160" lvl="2" indent="-171360" defTabSz="685800">
              <a:lnSpc>
                <a:spcPct val="90000"/>
              </a:lnSpc>
              <a:spcBef>
                <a:spcPts val="374"/>
              </a:spcBef>
              <a:buClr>
                <a:srgbClr val="000000"/>
              </a:buClr>
              <a:buFont typeface="Arial"/>
              <a:buChar char="•"/>
            </a:pPr>
            <a:r>
              <a:rPr lang="de-DE" sz="1500" b="0" u="none" strike="noStrike">
                <a:solidFill>
                  <a:schemeClr val="dk1"/>
                </a:solidFill>
                <a:effectLst/>
                <a:uFillTx/>
                <a:latin typeface="Aptos"/>
              </a:rPr>
              <a:t>Dritte Ebene</a:t>
            </a:r>
          </a:p>
          <a:p>
            <a:pPr marL="1200240" lvl="3"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Aptos"/>
              </a:rPr>
              <a:t>Vierte Ebene</a:t>
            </a:r>
          </a:p>
          <a:p>
            <a:pPr marL="1542960" lvl="4"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Aptos"/>
              </a:rPr>
              <a:t>Fünfte Ebene</a:t>
            </a:r>
          </a:p>
        </p:txBody>
      </p:sp>
      <p:sp>
        <p:nvSpPr>
          <p:cNvPr id="104" name="PlaceHolder 4"/>
          <p:cNvSpPr>
            <a:spLocks noGrp="1"/>
          </p:cNvSpPr>
          <p:nvPr>
            <p:ph type="body"/>
          </p:nvPr>
        </p:nvSpPr>
        <p:spPr>
          <a:xfrm>
            <a:off x="4629240" y="1260720"/>
            <a:ext cx="3886200" cy="616680"/>
          </a:xfrm>
          <a:prstGeom prst="rect">
            <a:avLst/>
          </a:prstGeom>
          <a:noFill/>
          <a:ln w="0">
            <a:noFill/>
          </a:ln>
        </p:spPr>
        <p:txBody>
          <a:bodyPr lIns="91440" tIns="45720" rIns="91440" bIns="45720" anchor="b">
            <a:noAutofit/>
          </a:bodyPr>
          <a:lstStyle/>
          <a:p>
            <a:pPr marL="228600" indent="0" defTabSz="685800">
              <a:lnSpc>
                <a:spcPct val="90000"/>
              </a:lnSpc>
              <a:spcBef>
                <a:spcPts val="751"/>
              </a:spcBef>
              <a:buNone/>
              <a:tabLst>
                <a:tab pos="0" algn="l"/>
              </a:tabLst>
            </a:pPr>
            <a:r>
              <a:rPr lang="de-DE" sz="1800" b="1" u="none" strike="noStrike">
                <a:solidFill>
                  <a:schemeClr val="dk1"/>
                </a:solidFill>
                <a:effectLst/>
                <a:uFillTx/>
                <a:latin typeface="Aptos"/>
              </a:rPr>
              <a:t>Mastertextformat bearbeiten</a:t>
            </a:r>
            <a:endParaRPr lang="de-DE" sz="1800" b="0" u="none" strike="noStrike">
              <a:solidFill>
                <a:schemeClr val="dk1"/>
              </a:solidFill>
              <a:effectLst/>
              <a:uFillTx/>
              <a:latin typeface="Aptos"/>
            </a:endParaRPr>
          </a:p>
        </p:txBody>
      </p:sp>
      <p:sp>
        <p:nvSpPr>
          <p:cNvPr id="105" name="PlaceHolder 5"/>
          <p:cNvSpPr>
            <a:spLocks noGrp="1"/>
          </p:cNvSpPr>
          <p:nvPr>
            <p:ph type="body"/>
          </p:nvPr>
        </p:nvSpPr>
        <p:spPr>
          <a:xfrm>
            <a:off x="4629240" y="1878840"/>
            <a:ext cx="3886200" cy="276228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100" b="0" u="none" strike="noStrike">
                <a:solidFill>
                  <a:schemeClr val="dk1"/>
                </a:solidFill>
                <a:effectLst/>
                <a:uFillTx/>
                <a:latin typeface="Aptos"/>
              </a:rPr>
              <a:t>Mastertextformat bearbeiten</a:t>
            </a:r>
          </a:p>
          <a:p>
            <a:pPr marL="514440" lvl="1" indent="-171360" defTabSz="685800">
              <a:lnSpc>
                <a:spcPct val="90000"/>
              </a:lnSpc>
              <a:spcBef>
                <a:spcPts val="374"/>
              </a:spcBef>
              <a:buClr>
                <a:srgbClr val="000000"/>
              </a:buClr>
              <a:buFont typeface="Arial"/>
              <a:buChar char="•"/>
            </a:pPr>
            <a:r>
              <a:rPr lang="de-DE" sz="1800" b="0" u="none" strike="noStrike">
                <a:solidFill>
                  <a:schemeClr val="dk1"/>
                </a:solidFill>
                <a:effectLst/>
                <a:uFillTx/>
                <a:latin typeface="Aptos"/>
              </a:rPr>
              <a:t>Zweite Ebene</a:t>
            </a:r>
          </a:p>
          <a:p>
            <a:pPr marL="857160" lvl="2" indent="-171360" defTabSz="685800">
              <a:lnSpc>
                <a:spcPct val="90000"/>
              </a:lnSpc>
              <a:spcBef>
                <a:spcPts val="374"/>
              </a:spcBef>
              <a:buClr>
                <a:srgbClr val="000000"/>
              </a:buClr>
              <a:buFont typeface="Arial"/>
              <a:buChar char="•"/>
            </a:pPr>
            <a:r>
              <a:rPr lang="de-DE" sz="1500" b="0" u="none" strike="noStrike">
                <a:solidFill>
                  <a:schemeClr val="dk1"/>
                </a:solidFill>
                <a:effectLst/>
                <a:uFillTx/>
                <a:latin typeface="Aptos"/>
              </a:rPr>
              <a:t>Dritte Ebene</a:t>
            </a:r>
          </a:p>
          <a:p>
            <a:pPr marL="1200240" lvl="3"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Aptos"/>
              </a:rPr>
              <a:t>Vierte Ebene</a:t>
            </a:r>
          </a:p>
          <a:p>
            <a:pPr marL="1542960" lvl="4"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Aptos"/>
              </a:rPr>
              <a:t>Fünfte Ebene</a:t>
            </a:r>
          </a:p>
        </p:txBody>
      </p:sp>
      <p:sp>
        <p:nvSpPr>
          <p:cNvPr id="106" name="PlaceHolder 6"/>
          <p:cNvSpPr>
            <a:spLocks noGrp="1"/>
          </p:cNvSpPr>
          <p:nvPr>
            <p:ph type="dt" idx="16"/>
          </p:nvPr>
        </p:nvSpPr>
        <p:spPr>
          <a:xfrm>
            <a:off x="628560" y="4767120"/>
            <a:ext cx="2056320" cy="27288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defTabSz="914400">
              <a:lnSpc>
                <a:spcPct val="100000"/>
              </a:lnSpc>
              <a:buNone/>
              <a:tabLst>
                <a:tab pos="0" algn="l"/>
              </a:tabLst>
            </a:pPr>
            <a:r>
              <a:rPr lang="de-DE" sz="900" b="0" u="none" strike="noStrike">
                <a:solidFill>
                  <a:schemeClr val="dk1">
                    <a:tint val="82000"/>
                  </a:schemeClr>
                </a:solidFill>
                <a:effectLst/>
                <a:uFillTx/>
                <a:latin typeface="Aptos"/>
              </a:rPr>
              <a:t>&lt;date/time&gt;</a:t>
            </a:r>
            <a:endParaRPr lang="en-US" sz="900" b="0" u="none" strike="noStrike">
              <a:solidFill>
                <a:srgbClr val="000000"/>
              </a:solidFill>
              <a:effectLst/>
              <a:uFillTx/>
              <a:latin typeface="Calibri"/>
            </a:endParaRPr>
          </a:p>
        </p:txBody>
      </p:sp>
      <p:sp>
        <p:nvSpPr>
          <p:cNvPr id="107" name="PlaceHolder 7"/>
          <p:cNvSpPr>
            <a:spLocks noGrp="1"/>
          </p:cNvSpPr>
          <p:nvPr>
            <p:ph type="ftr" idx="17"/>
          </p:nvPr>
        </p:nvSpPr>
        <p:spPr>
          <a:xfrm>
            <a:off x="3029040" y="4767120"/>
            <a:ext cx="3085200" cy="27288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u="none" strike="noStrike">
                <a:solidFill>
                  <a:srgbClr val="000000"/>
                </a:solidFill>
                <a:effectLst/>
                <a:uFillTx/>
                <a:latin typeface="Calibri"/>
              </a:defRPr>
            </a:lvl1pPr>
          </a:lstStyle>
          <a:p>
            <a:pPr indent="0" algn="ctr" defTabSz="914400">
              <a:lnSpc>
                <a:spcPct val="100000"/>
              </a:lnSpc>
              <a:buNone/>
              <a:tabLst>
                <a:tab pos="0" algn="l"/>
              </a:tabLst>
            </a:pPr>
            <a:r>
              <a:rPr lang="de-DE" sz="1400" b="0" u="none" strike="noStrike">
                <a:solidFill>
                  <a:srgbClr val="000000"/>
                </a:solidFill>
                <a:effectLst/>
                <a:uFillTx/>
                <a:latin typeface="Calibri"/>
              </a:rPr>
              <a:t>&lt;footer&gt;</a:t>
            </a:r>
            <a:endParaRPr lang="en-US" sz="1400" b="0" u="none" strike="noStrike">
              <a:solidFill>
                <a:srgbClr val="000000"/>
              </a:solidFill>
              <a:effectLst/>
              <a:uFillTx/>
              <a:latin typeface="Calibri"/>
            </a:endParaRPr>
          </a:p>
        </p:txBody>
      </p:sp>
      <p:sp>
        <p:nvSpPr>
          <p:cNvPr id="108" name="PlaceHolder 8"/>
          <p:cNvSpPr>
            <a:spLocks noGrp="1"/>
          </p:cNvSpPr>
          <p:nvPr>
            <p:ph type="sldNum" idx="18"/>
          </p:nvPr>
        </p:nvSpPr>
        <p:spPr>
          <a:xfrm>
            <a:off x="6458040" y="4767120"/>
            <a:ext cx="2056320" cy="27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2B08E160-B54A-4AE4-8C5C-3AB678AF1002}" type="slidenum">
              <a:rPr lang="de-DE" sz="900" b="0" u="none" strike="noStrike">
                <a:solidFill>
                  <a:schemeClr val="dk1">
                    <a:tint val="82000"/>
                  </a:schemeClr>
                </a:solidFill>
                <a:effectLst/>
                <a:uFillTx/>
                <a:latin typeface="Aptos"/>
              </a:rPr>
              <a:t>‹Nr.›</a:t>
            </a:fld>
            <a:endParaRPr lang="en-US" sz="900" b="0" u="none" strike="noStrike">
              <a:solidFill>
                <a:srgbClr val="000000"/>
              </a:solidFill>
              <a:effectLst/>
              <a:uFillTx/>
              <a:latin typeface="Calibri"/>
            </a:endParaRPr>
          </a:p>
        </p:txBody>
      </p:sp>
    </p:spTree>
    <p:extLst>
      <p:ext uri="{BB962C8B-B14F-4D97-AF65-F5344CB8AC3E}">
        <p14:creationId xmlns:p14="http://schemas.microsoft.com/office/powerpoint/2010/main" val="687384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efault">
    <p:bg>
      <p:bgPr>
        <a:solidFill>
          <a:srgbClr val="FFFFFF"/>
        </a:solid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1143000" y="841680"/>
            <a:ext cx="6856920" cy="1789560"/>
          </a:xfrm>
          <a:prstGeom prst="rect">
            <a:avLst/>
          </a:prstGeom>
          <a:noFill/>
          <a:ln w="0">
            <a:noFill/>
          </a:ln>
        </p:spPr>
        <p:txBody>
          <a:bodyPr lIns="91440" tIns="45720" rIns="91440" bIns="45720" anchor="b">
            <a:noAutofit/>
          </a:bodyPr>
          <a:lstStyle/>
          <a:p>
            <a:pPr indent="0" algn="ctr" defTabSz="685800">
              <a:lnSpc>
                <a:spcPct val="90000"/>
              </a:lnSpc>
              <a:buNone/>
              <a:tabLst>
                <a:tab pos="0" algn="l"/>
              </a:tabLst>
            </a:pPr>
            <a:r>
              <a:rPr lang="de-DE" sz="4500" b="0" u="none" strike="noStrike">
                <a:solidFill>
                  <a:schemeClr val="dk1"/>
                </a:solidFill>
                <a:effectLst/>
                <a:uFillTx/>
                <a:latin typeface="Aptos Display"/>
              </a:rPr>
              <a:t>Mastertitelformat bearbeiten</a:t>
            </a:r>
            <a:endParaRPr lang="de-DE" sz="4500" b="0" u="none" strike="noStrike">
              <a:solidFill>
                <a:schemeClr val="dk1"/>
              </a:solidFill>
              <a:effectLst/>
              <a:uFillTx/>
              <a:latin typeface="Aptos"/>
            </a:endParaRPr>
          </a:p>
        </p:txBody>
      </p:sp>
      <p:sp>
        <p:nvSpPr>
          <p:cNvPr id="110" name="PlaceHolder 2"/>
          <p:cNvSpPr>
            <a:spLocks noGrp="1"/>
          </p:cNvSpPr>
          <p:nvPr>
            <p:ph type="dt" idx="19"/>
          </p:nvPr>
        </p:nvSpPr>
        <p:spPr>
          <a:xfrm>
            <a:off x="628560" y="4767120"/>
            <a:ext cx="2056320" cy="27288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defTabSz="914400">
              <a:lnSpc>
                <a:spcPct val="100000"/>
              </a:lnSpc>
              <a:buNone/>
              <a:tabLst>
                <a:tab pos="0" algn="l"/>
              </a:tabLst>
            </a:pPr>
            <a:r>
              <a:rPr lang="de-DE" sz="900" b="0" u="none" strike="noStrike">
                <a:solidFill>
                  <a:schemeClr val="dk1">
                    <a:tint val="82000"/>
                  </a:schemeClr>
                </a:solidFill>
                <a:effectLst/>
                <a:uFillTx/>
                <a:latin typeface="Aptos"/>
              </a:rPr>
              <a:t>&lt;date/time&gt;</a:t>
            </a:r>
            <a:endParaRPr lang="en-US" sz="900" b="0" u="none" strike="noStrike">
              <a:solidFill>
                <a:srgbClr val="000000"/>
              </a:solidFill>
              <a:effectLst/>
              <a:uFillTx/>
              <a:latin typeface="Calibri"/>
            </a:endParaRPr>
          </a:p>
        </p:txBody>
      </p:sp>
      <p:sp>
        <p:nvSpPr>
          <p:cNvPr id="111" name="PlaceHolder 3"/>
          <p:cNvSpPr>
            <a:spLocks noGrp="1"/>
          </p:cNvSpPr>
          <p:nvPr>
            <p:ph type="ftr" idx="20"/>
          </p:nvPr>
        </p:nvSpPr>
        <p:spPr>
          <a:xfrm>
            <a:off x="3029040" y="4767120"/>
            <a:ext cx="3085200" cy="27288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u="none" strike="noStrike">
                <a:solidFill>
                  <a:srgbClr val="000000"/>
                </a:solidFill>
                <a:effectLst/>
                <a:uFillTx/>
                <a:latin typeface="Calibri"/>
              </a:defRPr>
            </a:lvl1pPr>
          </a:lstStyle>
          <a:p>
            <a:pPr indent="0" algn="ctr" defTabSz="914400">
              <a:lnSpc>
                <a:spcPct val="100000"/>
              </a:lnSpc>
              <a:buNone/>
              <a:tabLst>
                <a:tab pos="0" algn="l"/>
              </a:tabLst>
            </a:pPr>
            <a:r>
              <a:rPr lang="de-DE" sz="1400" b="0" u="none" strike="noStrike">
                <a:solidFill>
                  <a:srgbClr val="000000"/>
                </a:solidFill>
                <a:effectLst/>
                <a:uFillTx/>
                <a:latin typeface="Calibri"/>
              </a:rPr>
              <a:t>&lt;footer&gt;</a:t>
            </a:r>
            <a:endParaRPr lang="en-US" sz="1400" b="0" u="none" strike="noStrike">
              <a:solidFill>
                <a:srgbClr val="000000"/>
              </a:solidFill>
              <a:effectLst/>
              <a:uFillTx/>
              <a:latin typeface="Calibri"/>
            </a:endParaRPr>
          </a:p>
        </p:txBody>
      </p:sp>
      <p:sp>
        <p:nvSpPr>
          <p:cNvPr id="112" name="PlaceHolder 4"/>
          <p:cNvSpPr>
            <a:spLocks noGrp="1"/>
          </p:cNvSpPr>
          <p:nvPr>
            <p:ph type="sldNum" idx="21"/>
          </p:nvPr>
        </p:nvSpPr>
        <p:spPr>
          <a:xfrm>
            <a:off x="6458040" y="4767120"/>
            <a:ext cx="2056320" cy="27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33A4FB83-51AF-47B4-8548-AD9E685632BD}" type="slidenum">
              <a:rPr lang="de-DE" sz="900" b="0" u="none" strike="noStrike">
                <a:solidFill>
                  <a:schemeClr val="dk1">
                    <a:tint val="82000"/>
                  </a:schemeClr>
                </a:solidFill>
                <a:effectLst/>
                <a:uFillTx/>
                <a:latin typeface="Aptos"/>
              </a:rPr>
              <a:t>‹Nr.›</a:t>
            </a:fld>
            <a:endParaRPr lang="en-US" sz="900" b="0" u="none" strike="noStrike">
              <a:solidFill>
                <a:srgbClr val="000000"/>
              </a:solidFill>
              <a:effectLst/>
              <a:uFillTx/>
              <a:latin typeface="Calibri"/>
            </a:endParaRPr>
          </a:p>
        </p:txBody>
      </p:sp>
      <p:sp>
        <p:nvSpPr>
          <p:cNvPr id="113" name="PlaceHolder 5"/>
          <p:cNvSpPr>
            <a:spLocks noGrp="1"/>
          </p:cNvSpPr>
          <p:nvPr>
            <p:ph type="body"/>
          </p:nvPr>
        </p:nvSpPr>
        <p:spPr>
          <a:xfrm>
            <a:off x="457200" y="1203480"/>
            <a:ext cx="8228520" cy="298224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de-DE" sz="2100" b="0" u="none" strike="noStrike">
                <a:solidFill>
                  <a:schemeClr val="dk1"/>
                </a:solidFill>
                <a:effectLst/>
                <a:uFillTx/>
                <a:latin typeface="Aptos"/>
              </a:rPr>
              <a:t>Format des Gliederungstextes durch Klicken bearbeiten</a:t>
            </a:r>
          </a:p>
          <a:p>
            <a:pPr marL="864000" lvl="1" indent="-324000" defTabSz="914400">
              <a:lnSpc>
                <a:spcPct val="90000"/>
              </a:lnSpc>
              <a:spcBef>
                <a:spcPts val="1134"/>
              </a:spcBef>
              <a:buClr>
                <a:srgbClr val="000000"/>
              </a:buClr>
              <a:buSzPct val="75000"/>
              <a:buFont typeface="Symbol" charset="2"/>
              <a:buChar char=""/>
            </a:pPr>
            <a:r>
              <a:rPr lang="de-DE" sz="1500" b="0" u="none" strike="noStrike">
                <a:solidFill>
                  <a:schemeClr val="dk1"/>
                </a:solidFill>
                <a:effectLst/>
                <a:uFillTx/>
                <a:latin typeface="Aptos"/>
              </a:rPr>
              <a:t>Zweite Gliederungsebene</a:t>
            </a:r>
          </a:p>
          <a:p>
            <a:pPr marL="1296000" lvl="2" indent="-288000" defTabSz="914400">
              <a:lnSpc>
                <a:spcPct val="90000"/>
              </a:lnSpc>
              <a:spcBef>
                <a:spcPts val="850"/>
              </a:spcBef>
              <a:buClr>
                <a:srgbClr val="000000"/>
              </a:buClr>
              <a:buSzPct val="45000"/>
              <a:buFont typeface="Wingdings" charset="2"/>
              <a:buChar char=""/>
            </a:pPr>
            <a:r>
              <a:rPr lang="de-DE" sz="1350" b="0" u="none" strike="noStrike">
                <a:solidFill>
                  <a:schemeClr val="dk1"/>
                </a:solidFill>
                <a:effectLst/>
                <a:uFillTx/>
                <a:latin typeface="Aptos"/>
              </a:rPr>
              <a:t>Dritte Gliederungsebene</a:t>
            </a:r>
          </a:p>
          <a:p>
            <a:pPr marL="1728000" lvl="3" indent="-216000" defTabSz="914400">
              <a:lnSpc>
                <a:spcPct val="90000"/>
              </a:lnSpc>
              <a:spcBef>
                <a:spcPts val="567"/>
              </a:spcBef>
              <a:buClr>
                <a:srgbClr val="000000"/>
              </a:buClr>
              <a:buSzPct val="75000"/>
              <a:buFont typeface="Symbol" charset="2"/>
              <a:buChar char=""/>
            </a:pPr>
            <a:r>
              <a:rPr lang="de-DE" sz="1350" b="0" u="none" strike="noStrike">
                <a:solidFill>
                  <a:schemeClr val="dk1"/>
                </a:solidFill>
                <a:effectLst/>
                <a:uFillTx/>
                <a:latin typeface="Aptos"/>
              </a:rPr>
              <a:t>Vierte Gliederungsebene</a:t>
            </a:r>
          </a:p>
          <a:p>
            <a:pPr marL="2160000" lvl="4"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Aptos"/>
              </a:rPr>
              <a:t>Fünfte Gliederungsebene</a:t>
            </a:r>
          </a:p>
          <a:p>
            <a:pPr marL="2592000" lvl="5"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Aptos"/>
              </a:rPr>
              <a:t>Sechste Gliederungsebene</a:t>
            </a:r>
          </a:p>
          <a:p>
            <a:pPr marL="3024000" lvl="6"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Aptos"/>
              </a:rPr>
              <a:t>Siebte Gliederungsebene</a:t>
            </a:r>
          </a:p>
        </p:txBody>
      </p:sp>
    </p:spTree>
    <p:extLst>
      <p:ext uri="{BB962C8B-B14F-4D97-AF65-F5344CB8AC3E}">
        <p14:creationId xmlns:p14="http://schemas.microsoft.com/office/powerpoint/2010/main" val="2864825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28560" y="273960"/>
            <a:ext cx="7885800" cy="993240"/>
          </a:xfrm>
          <a:prstGeom prst="rect">
            <a:avLst/>
          </a:prstGeom>
          <a:noFill/>
          <a:ln w="0">
            <a:noFill/>
          </a:ln>
        </p:spPr>
        <p:txBody>
          <a:bodyPr lIns="91440" tIns="45720" rIns="91440" bIns="45720" anchor="ctr">
            <a:noAutofit/>
          </a:bodyPr>
          <a:lstStyle/>
          <a:p>
            <a:pPr indent="0" defTabSz="685800">
              <a:lnSpc>
                <a:spcPct val="90000"/>
              </a:lnSpc>
              <a:buNone/>
              <a:tabLst>
                <a:tab pos="0" algn="l"/>
              </a:tabLst>
            </a:pPr>
            <a:r>
              <a:rPr lang="de-DE" sz="3300" b="0" u="none" strike="noStrike">
                <a:solidFill>
                  <a:schemeClr val="dk1"/>
                </a:solidFill>
                <a:effectLst/>
                <a:uFillTx/>
                <a:latin typeface="Aptos Display"/>
              </a:rPr>
              <a:t>Mastertitelformat bearbeiten</a:t>
            </a:r>
            <a:endParaRPr lang="de-DE" sz="3300" b="0" u="none" strike="noStrike">
              <a:solidFill>
                <a:schemeClr val="dk1"/>
              </a:solidFill>
              <a:effectLst/>
              <a:uFillTx/>
              <a:latin typeface="Aptos"/>
            </a:endParaRPr>
          </a:p>
        </p:txBody>
      </p:sp>
      <p:sp>
        <p:nvSpPr>
          <p:cNvPr id="115" name="PlaceHolder 2"/>
          <p:cNvSpPr>
            <a:spLocks noGrp="1"/>
          </p:cNvSpPr>
          <p:nvPr>
            <p:ph type="dt" idx="22"/>
          </p:nvPr>
        </p:nvSpPr>
        <p:spPr>
          <a:xfrm>
            <a:off x="628560" y="4767120"/>
            <a:ext cx="2056320" cy="27288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defTabSz="914400">
              <a:lnSpc>
                <a:spcPct val="100000"/>
              </a:lnSpc>
              <a:buNone/>
              <a:tabLst>
                <a:tab pos="0" algn="l"/>
              </a:tabLst>
            </a:pPr>
            <a:r>
              <a:rPr lang="de-DE" sz="900" b="0" u="none" strike="noStrike">
                <a:solidFill>
                  <a:schemeClr val="dk1">
                    <a:tint val="82000"/>
                  </a:schemeClr>
                </a:solidFill>
                <a:effectLst/>
                <a:uFillTx/>
                <a:latin typeface="Aptos"/>
              </a:rPr>
              <a:t>&lt;date/time&gt;</a:t>
            </a:r>
            <a:endParaRPr lang="en-US" sz="900" b="0" u="none" strike="noStrike">
              <a:solidFill>
                <a:srgbClr val="000000"/>
              </a:solidFill>
              <a:effectLst/>
              <a:uFillTx/>
              <a:latin typeface="Calibri"/>
            </a:endParaRPr>
          </a:p>
        </p:txBody>
      </p:sp>
      <p:sp>
        <p:nvSpPr>
          <p:cNvPr id="116" name="PlaceHolder 3"/>
          <p:cNvSpPr>
            <a:spLocks noGrp="1"/>
          </p:cNvSpPr>
          <p:nvPr>
            <p:ph type="ftr" idx="23"/>
          </p:nvPr>
        </p:nvSpPr>
        <p:spPr>
          <a:xfrm>
            <a:off x="3029040" y="4767120"/>
            <a:ext cx="3085200" cy="27288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u="none" strike="noStrike">
                <a:solidFill>
                  <a:srgbClr val="000000"/>
                </a:solidFill>
                <a:effectLst/>
                <a:uFillTx/>
                <a:latin typeface="Calibri"/>
              </a:defRPr>
            </a:lvl1pPr>
          </a:lstStyle>
          <a:p>
            <a:pPr indent="0" algn="ctr" defTabSz="914400">
              <a:lnSpc>
                <a:spcPct val="100000"/>
              </a:lnSpc>
              <a:buNone/>
              <a:tabLst>
                <a:tab pos="0" algn="l"/>
              </a:tabLst>
            </a:pPr>
            <a:r>
              <a:rPr lang="de-DE" sz="1400" b="0" u="none" strike="noStrike">
                <a:solidFill>
                  <a:srgbClr val="000000"/>
                </a:solidFill>
                <a:effectLst/>
                <a:uFillTx/>
                <a:latin typeface="Calibri"/>
              </a:rPr>
              <a:t>&lt;footer&gt;</a:t>
            </a:r>
            <a:endParaRPr lang="en-US" sz="1400" b="0" u="none" strike="noStrike">
              <a:solidFill>
                <a:srgbClr val="000000"/>
              </a:solidFill>
              <a:effectLst/>
              <a:uFillTx/>
              <a:latin typeface="Calibri"/>
            </a:endParaRPr>
          </a:p>
        </p:txBody>
      </p:sp>
      <p:sp>
        <p:nvSpPr>
          <p:cNvPr id="117" name="PlaceHolder 4"/>
          <p:cNvSpPr>
            <a:spLocks noGrp="1"/>
          </p:cNvSpPr>
          <p:nvPr>
            <p:ph type="sldNum" idx="24"/>
          </p:nvPr>
        </p:nvSpPr>
        <p:spPr>
          <a:xfrm>
            <a:off x="6458040" y="4767120"/>
            <a:ext cx="2056320" cy="27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A0B2272E-8F14-4F87-9FED-DE32A1B4AD7A}" type="slidenum">
              <a:rPr lang="de-DE" sz="900" b="0" u="none" strike="noStrike">
                <a:solidFill>
                  <a:schemeClr val="dk1">
                    <a:tint val="82000"/>
                  </a:schemeClr>
                </a:solidFill>
                <a:effectLst/>
                <a:uFillTx/>
                <a:latin typeface="Aptos"/>
              </a:rPr>
              <a:t>‹Nr.›</a:t>
            </a:fld>
            <a:endParaRPr lang="en-US" sz="900" b="0" u="none" strike="noStrike">
              <a:solidFill>
                <a:srgbClr val="000000"/>
              </a:solidFill>
              <a:effectLst/>
              <a:uFillTx/>
              <a:latin typeface="Calibri"/>
            </a:endParaRPr>
          </a:p>
        </p:txBody>
      </p:sp>
    </p:spTree>
    <p:extLst>
      <p:ext uri="{BB962C8B-B14F-4D97-AF65-F5344CB8AC3E}">
        <p14:creationId xmlns:p14="http://schemas.microsoft.com/office/powerpoint/2010/main" val="1160934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Standard 3">
    <p:bg>
      <p:bgPr>
        <a:solidFill>
          <a:srgbClr val="FFFFFF"/>
        </a:solidFill>
        <a:effectLst/>
      </p:bgPr>
    </p:bg>
    <p:spTree>
      <p:nvGrpSpPr>
        <p:cNvPr id="1" name=""/>
        <p:cNvGrpSpPr/>
        <p:nvPr/>
      </p:nvGrpSpPr>
      <p:grpSpPr>
        <a:xfrm>
          <a:off x="0" y="0"/>
          <a:ext cx="0" cy="0"/>
          <a:chOff x="0" y="0"/>
          <a:chExt cx="0" cy="0"/>
        </a:xfrm>
      </p:grpSpPr>
      <p:sp>
        <p:nvSpPr>
          <p:cNvPr id="118" name="PlaceHolder 1"/>
          <p:cNvSpPr>
            <a:spLocks noGrp="1"/>
          </p:cNvSpPr>
          <p:nvPr>
            <p:ph type="dt" idx="25"/>
          </p:nvPr>
        </p:nvSpPr>
        <p:spPr>
          <a:xfrm>
            <a:off x="628560" y="4767120"/>
            <a:ext cx="2056320" cy="27288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defTabSz="914400">
              <a:lnSpc>
                <a:spcPct val="100000"/>
              </a:lnSpc>
              <a:buNone/>
              <a:tabLst>
                <a:tab pos="0" algn="l"/>
              </a:tabLst>
            </a:pPr>
            <a:r>
              <a:rPr lang="de-DE" sz="900" b="0" u="none" strike="noStrike">
                <a:solidFill>
                  <a:schemeClr val="dk1">
                    <a:tint val="82000"/>
                  </a:schemeClr>
                </a:solidFill>
                <a:effectLst/>
                <a:uFillTx/>
                <a:latin typeface="Aptos"/>
              </a:rPr>
              <a:t>&lt;date/time&gt;</a:t>
            </a:r>
            <a:endParaRPr lang="en-US" sz="900" b="0" u="none" strike="noStrike">
              <a:solidFill>
                <a:srgbClr val="000000"/>
              </a:solidFill>
              <a:effectLst/>
              <a:uFillTx/>
              <a:latin typeface="Calibri"/>
            </a:endParaRPr>
          </a:p>
        </p:txBody>
      </p:sp>
      <p:sp>
        <p:nvSpPr>
          <p:cNvPr id="119" name="PlaceHolder 2"/>
          <p:cNvSpPr>
            <a:spLocks noGrp="1"/>
          </p:cNvSpPr>
          <p:nvPr>
            <p:ph type="ftr" idx="26"/>
          </p:nvPr>
        </p:nvSpPr>
        <p:spPr>
          <a:xfrm>
            <a:off x="3029040" y="4767120"/>
            <a:ext cx="3085200" cy="27288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u="none" strike="noStrike">
                <a:solidFill>
                  <a:srgbClr val="000000"/>
                </a:solidFill>
                <a:effectLst/>
                <a:uFillTx/>
                <a:latin typeface="Calibri"/>
              </a:defRPr>
            </a:lvl1pPr>
          </a:lstStyle>
          <a:p>
            <a:pPr indent="0" algn="ctr" defTabSz="914400">
              <a:lnSpc>
                <a:spcPct val="100000"/>
              </a:lnSpc>
              <a:buNone/>
              <a:tabLst>
                <a:tab pos="0" algn="l"/>
              </a:tabLst>
            </a:pPr>
            <a:r>
              <a:rPr lang="de-DE" sz="1400" b="0" u="none" strike="noStrike">
                <a:solidFill>
                  <a:srgbClr val="000000"/>
                </a:solidFill>
                <a:effectLst/>
                <a:uFillTx/>
                <a:latin typeface="Calibri"/>
              </a:rPr>
              <a:t>&lt;footer&gt;</a:t>
            </a:r>
            <a:endParaRPr lang="en-US" sz="1400" b="0" u="none" strike="noStrike">
              <a:solidFill>
                <a:srgbClr val="000000"/>
              </a:solidFill>
              <a:effectLst/>
              <a:uFillTx/>
              <a:latin typeface="Calibri"/>
            </a:endParaRPr>
          </a:p>
        </p:txBody>
      </p:sp>
      <p:sp>
        <p:nvSpPr>
          <p:cNvPr id="120" name="PlaceHolder 3"/>
          <p:cNvSpPr>
            <a:spLocks noGrp="1"/>
          </p:cNvSpPr>
          <p:nvPr>
            <p:ph type="sldNum" idx="27"/>
          </p:nvPr>
        </p:nvSpPr>
        <p:spPr>
          <a:xfrm>
            <a:off x="6458040" y="4767120"/>
            <a:ext cx="2056320" cy="27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A16581C2-791F-4DC3-A755-9BA13FF4C541}" type="slidenum">
              <a:rPr lang="de-DE" sz="900" b="0" u="none" strike="noStrike">
                <a:solidFill>
                  <a:schemeClr val="dk1">
                    <a:tint val="82000"/>
                  </a:schemeClr>
                </a:solidFill>
                <a:effectLst/>
                <a:uFillTx/>
                <a:latin typeface="Aptos"/>
              </a:rPr>
              <a:t>‹Nr.›</a:t>
            </a:fld>
            <a:endParaRPr lang="en-US" sz="900" b="0" u="none" strike="noStrike">
              <a:solidFill>
                <a:srgbClr val="000000"/>
              </a:solidFill>
              <a:effectLst/>
              <a:uFillTx/>
              <a:latin typeface="Calibri"/>
            </a:endParaRPr>
          </a:p>
        </p:txBody>
      </p:sp>
      <p:sp>
        <p:nvSpPr>
          <p:cNvPr id="121" name="PlaceHolder 4"/>
          <p:cNvSpPr>
            <a:spLocks noGrp="1"/>
          </p:cNvSpPr>
          <p:nvPr>
            <p:ph type="title"/>
          </p:nvPr>
        </p:nvSpPr>
        <p:spPr>
          <a:xfrm>
            <a:off x="457200" y="205200"/>
            <a:ext cx="8228520" cy="857880"/>
          </a:xfrm>
          <a:prstGeom prst="rect">
            <a:avLst/>
          </a:prstGeom>
          <a:noFill/>
          <a:ln w="0">
            <a:noFill/>
          </a:ln>
        </p:spPr>
        <p:txBody>
          <a:bodyPr lIns="0" tIns="0" rIns="0" bIns="0" anchor="ctr">
            <a:noAutofit/>
          </a:bodyPr>
          <a:lstStyle/>
          <a:p>
            <a:pPr indent="0" defTabSz="914400">
              <a:lnSpc>
                <a:spcPct val="90000"/>
              </a:lnSpc>
              <a:buNone/>
              <a:tabLst>
                <a:tab pos="0" algn="l"/>
              </a:tabLst>
            </a:pPr>
            <a:r>
              <a:rPr lang="de-DE" sz="1800" b="0" u="none" strike="noStrike">
                <a:solidFill>
                  <a:schemeClr val="dk1"/>
                </a:solidFill>
                <a:effectLst/>
                <a:uFillTx/>
                <a:latin typeface="Aptos"/>
              </a:rPr>
              <a:t>Format des Titeltextes durch Klicken bearbeiten</a:t>
            </a:r>
          </a:p>
        </p:txBody>
      </p:sp>
      <p:sp>
        <p:nvSpPr>
          <p:cNvPr id="122" name="PlaceHolder 5"/>
          <p:cNvSpPr>
            <a:spLocks noGrp="1"/>
          </p:cNvSpPr>
          <p:nvPr>
            <p:ph type="body"/>
          </p:nvPr>
        </p:nvSpPr>
        <p:spPr>
          <a:xfrm>
            <a:off x="457200" y="1203480"/>
            <a:ext cx="8228520" cy="298224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de-DE" sz="2100" b="0" u="none" strike="noStrike">
                <a:solidFill>
                  <a:schemeClr val="dk1"/>
                </a:solidFill>
                <a:effectLst/>
                <a:uFillTx/>
                <a:latin typeface="Aptos"/>
              </a:rPr>
              <a:t>Format des Gliederungstextes durch Klicken bearbeiten</a:t>
            </a:r>
          </a:p>
          <a:p>
            <a:pPr marL="864000" lvl="1" indent="-324000" defTabSz="914400">
              <a:lnSpc>
                <a:spcPct val="90000"/>
              </a:lnSpc>
              <a:spcBef>
                <a:spcPts val="1134"/>
              </a:spcBef>
              <a:buClr>
                <a:srgbClr val="000000"/>
              </a:buClr>
              <a:buSzPct val="75000"/>
              <a:buFont typeface="Symbol" charset="2"/>
              <a:buChar char=""/>
            </a:pPr>
            <a:r>
              <a:rPr lang="de-DE" sz="1500" b="0" u="none" strike="noStrike">
                <a:solidFill>
                  <a:schemeClr val="dk1"/>
                </a:solidFill>
                <a:effectLst/>
                <a:uFillTx/>
                <a:latin typeface="Aptos"/>
              </a:rPr>
              <a:t>Zweite Gliederungsebene</a:t>
            </a:r>
          </a:p>
          <a:p>
            <a:pPr marL="1296000" lvl="2" indent="-288000" defTabSz="914400">
              <a:lnSpc>
                <a:spcPct val="90000"/>
              </a:lnSpc>
              <a:spcBef>
                <a:spcPts val="850"/>
              </a:spcBef>
              <a:buClr>
                <a:srgbClr val="000000"/>
              </a:buClr>
              <a:buSzPct val="45000"/>
              <a:buFont typeface="Wingdings" charset="2"/>
              <a:buChar char=""/>
            </a:pPr>
            <a:r>
              <a:rPr lang="de-DE" sz="1350" b="0" u="none" strike="noStrike">
                <a:solidFill>
                  <a:schemeClr val="dk1"/>
                </a:solidFill>
                <a:effectLst/>
                <a:uFillTx/>
                <a:latin typeface="Aptos"/>
              </a:rPr>
              <a:t>Dritte Gliederungsebene</a:t>
            </a:r>
          </a:p>
          <a:p>
            <a:pPr marL="1728000" lvl="3" indent="-216000" defTabSz="914400">
              <a:lnSpc>
                <a:spcPct val="90000"/>
              </a:lnSpc>
              <a:spcBef>
                <a:spcPts val="567"/>
              </a:spcBef>
              <a:buClr>
                <a:srgbClr val="000000"/>
              </a:buClr>
              <a:buSzPct val="75000"/>
              <a:buFont typeface="Symbol" charset="2"/>
              <a:buChar char=""/>
            </a:pPr>
            <a:r>
              <a:rPr lang="de-DE" sz="1350" b="0" u="none" strike="noStrike">
                <a:solidFill>
                  <a:schemeClr val="dk1"/>
                </a:solidFill>
                <a:effectLst/>
                <a:uFillTx/>
                <a:latin typeface="Aptos"/>
              </a:rPr>
              <a:t>Vierte Gliederungsebene</a:t>
            </a:r>
          </a:p>
          <a:p>
            <a:pPr marL="2160000" lvl="4"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Aptos"/>
              </a:rPr>
              <a:t>Fünfte Gliederungsebene</a:t>
            </a:r>
          </a:p>
          <a:p>
            <a:pPr marL="2592000" lvl="5"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Aptos"/>
              </a:rPr>
              <a:t>Sechste Gliederungsebene</a:t>
            </a:r>
          </a:p>
          <a:p>
            <a:pPr marL="3024000" lvl="6"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Aptos"/>
              </a:rPr>
              <a:t>Siebte Gliederungsebene</a:t>
            </a:r>
          </a:p>
        </p:txBody>
      </p:sp>
    </p:spTree>
    <p:extLst>
      <p:ext uri="{BB962C8B-B14F-4D97-AF65-F5344CB8AC3E}">
        <p14:creationId xmlns:p14="http://schemas.microsoft.com/office/powerpoint/2010/main" val="2747768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Inhalt mit Überschrift">
    <p:bg>
      <p:bgPr>
        <a:solidFill>
          <a:srgbClr val="FFFFFF"/>
        </a:solid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630000" y="343080"/>
            <a:ext cx="2948040" cy="1199160"/>
          </a:xfrm>
          <a:prstGeom prst="rect">
            <a:avLst/>
          </a:prstGeom>
          <a:noFill/>
          <a:ln w="0">
            <a:noFill/>
          </a:ln>
        </p:spPr>
        <p:txBody>
          <a:bodyPr lIns="91440" tIns="45720" rIns="91440" bIns="45720" anchor="b">
            <a:noAutofit/>
          </a:bodyPr>
          <a:lstStyle/>
          <a:p>
            <a:pPr indent="0" defTabSz="685800">
              <a:lnSpc>
                <a:spcPct val="90000"/>
              </a:lnSpc>
              <a:buNone/>
              <a:tabLst>
                <a:tab pos="0" algn="l"/>
              </a:tabLst>
            </a:pPr>
            <a:r>
              <a:rPr lang="de-DE" sz="2400" b="0" u="none" strike="noStrike">
                <a:solidFill>
                  <a:schemeClr val="dk1"/>
                </a:solidFill>
                <a:effectLst/>
                <a:uFillTx/>
                <a:latin typeface="Aptos Display"/>
              </a:rPr>
              <a:t>Mastertitelformat bearbeiten</a:t>
            </a:r>
            <a:endParaRPr lang="de-DE" sz="2400" b="0" u="none" strike="noStrike">
              <a:solidFill>
                <a:schemeClr val="dk1"/>
              </a:solidFill>
              <a:effectLst/>
              <a:uFillTx/>
              <a:latin typeface="Aptos"/>
            </a:endParaRPr>
          </a:p>
        </p:txBody>
      </p:sp>
      <p:sp>
        <p:nvSpPr>
          <p:cNvPr id="124" name="PlaceHolder 2"/>
          <p:cNvSpPr>
            <a:spLocks noGrp="1"/>
          </p:cNvSpPr>
          <p:nvPr>
            <p:ph type="body"/>
          </p:nvPr>
        </p:nvSpPr>
        <p:spPr>
          <a:xfrm>
            <a:off x="3887280" y="740520"/>
            <a:ext cx="4628160" cy="365400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400" b="0" u="none" strike="noStrike">
                <a:solidFill>
                  <a:schemeClr val="dk1"/>
                </a:solidFill>
                <a:effectLst/>
                <a:uFillTx/>
                <a:latin typeface="Aptos"/>
              </a:rPr>
              <a:t>Mastertextformat bearbeiten</a:t>
            </a:r>
          </a:p>
          <a:p>
            <a:pPr marL="514440" lvl="1" indent="-171360" defTabSz="685800">
              <a:lnSpc>
                <a:spcPct val="90000"/>
              </a:lnSpc>
              <a:spcBef>
                <a:spcPts val="374"/>
              </a:spcBef>
              <a:buClr>
                <a:srgbClr val="000000"/>
              </a:buClr>
              <a:buFont typeface="Arial"/>
              <a:buChar char="•"/>
            </a:pPr>
            <a:r>
              <a:rPr lang="de-DE" sz="2100" b="0" u="none" strike="noStrike">
                <a:solidFill>
                  <a:schemeClr val="dk1"/>
                </a:solidFill>
                <a:effectLst/>
                <a:uFillTx/>
                <a:latin typeface="Aptos"/>
              </a:rPr>
              <a:t>Zweite Ebene</a:t>
            </a:r>
          </a:p>
          <a:p>
            <a:pPr marL="857160" lvl="2" indent="-171360" defTabSz="685800">
              <a:lnSpc>
                <a:spcPct val="90000"/>
              </a:lnSpc>
              <a:spcBef>
                <a:spcPts val="374"/>
              </a:spcBef>
              <a:buClr>
                <a:srgbClr val="000000"/>
              </a:buClr>
              <a:buFont typeface="Arial"/>
              <a:buChar char="•"/>
            </a:pPr>
            <a:r>
              <a:rPr lang="de-DE" sz="1800" b="0" u="none" strike="noStrike">
                <a:solidFill>
                  <a:schemeClr val="dk1"/>
                </a:solidFill>
                <a:effectLst/>
                <a:uFillTx/>
                <a:latin typeface="Aptos"/>
              </a:rPr>
              <a:t>Dritte Ebene</a:t>
            </a:r>
          </a:p>
          <a:p>
            <a:pPr marL="1200240" lvl="3" indent="-171360" defTabSz="685800">
              <a:lnSpc>
                <a:spcPct val="90000"/>
              </a:lnSpc>
              <a:spcBef>
                <a:spcPts val="374"/>
              </a:spcBef>
              <a:buClr>
                <a:srgbClr val="000000"/>
              </a:buClr>
              <a:buFont typeface="Arial"/>
              <a:buChar char="•"/>
            </a:pPr>
            <a:r>
              <a:rPr lang="de-DE" sz="1500" b="0" u="none" strike="noStrike">
                <a:solidFill>
                  <a:schemeClr val="dk1"/>
                </a:solidFill>
                <a:effectLst/>
                <a:uFillTx/>
                <a:latin typeface="Aptos"/>
              </a:rPr>
              <a:t>Vierte Ebene</a:t>
            </a:r>
          </a:p>
          <a:p>
            <a:pPr marL="1542960" lvl="4" indent="-171360" defTabSz="685800">
              <a:lnSpc>
                <a:spcPct val="90000"/>
              </a:lnSpc>
              <a:spcBef>
                <a:spcPts val="374"/>
              </a:spcBef>
              <a:buClr>
                <a:srgbClr val="000000"/>
              </a:buClr>
              <a:buFont typeface="Arial"/>
              <a:buChar char="•"/>
            </a:pPr>
            <a:r>
              <a:rPr lang="de-DE" sz="1500" b="0" u="none" strike="noStrike">
                <a:solidFill>
                  <a:schemeClr val="dk1"/>
                </a:solidFill>
                <a:effectLst/>
                <a:uFillTx/>
                <a:latin typeface="Aptos"/>
              </a:rPr>
              <a:t>Fünfte Ebene</a:t>
            </a:r>
          </a:p>
        </p:txBody>
      </p:sp>
      <p:sp>
        <p:nvSpPr>
          <p:cNvPr id="125" name="PlaceHolder 3"/>
          <p:cNvSpPr>
            <a:spLocks noGrp="1"/>
          </p:cNvSpPr>
          <p:nvPr>
            <p:ph type="body"/>
          </p:nvPr>
        </p:nvSpPr>
        <p:spPr>
          <a:xfrm>
            <a:off x="630000" y="1542960"/>
            <a:ext cx="2948040" cy="2857680"/>
          </a:xfrm>
          <a:prstGeom prst="rect">
            <a:avLst/>
          </a:prstGeom>
          <a:noFill/>
          <a:ln w="0">
            <a:noFill/>
          </a:ln>
        </p:spPr>
        <p:txBody>
          <a:bodyPr lIns="91440" tIns="45720" rIns="91440" bIns="45720" anchor="t">
            <a:noAutofit/>
          </a:bodyPr>
          <a:lstStyle/>
          <a:p>
            <a:pPr marL="228600" indent="0" defTabSz="685800">
              <a:lnSpc>
                <a:spcPct val="90000"/>
              </a:lnSpc>
              <a:spcBef>
                <a:spcPts val="751"/>
              </a:spcBef>
              <a:buNone/>
              <a:tabLst>
                <a:tab pos="0" algn="l"/>
              </a:tabLst>
            </a:pPr>
            <a:r>
              <a:rPr lang="de-DE" sz="1200" b="0" u="none" strike="noStrike">
                <a:solidFill>
                  <a:schemeClr val="dk1"/>
                </a:solidFill>
                <a:effectLst/>
                <a:uFillTx/>
                <a:latin typeface="Aptos"/>
              </a:rPr>
              <a:t>Mastertextformat bearbeiten</a:t>
            </a:r>
          </a:p>
        </p:txBody>
      </p:sp>
      <p:sp>
        <p:nvSpPr>
          <p:cNvPr id="126" name="PlaceHolder 4"/>
          <p:cNvSpPr>
            <a:spLocks noGrp="1"/>
          </p:cNvSpPr>
          <p:nvPr>
            <p:ph type="dt" idx="28"/>
          </p:nvPr>
        </p:nvSpPr>
        <p:spPr>
          <a:xfrm>
            <a:off x="628560" y="4767120"/>
            <a:ext cx="2056320" cy="27288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defTabSz="914400">
              <a:lnSpc>
                <a:spcPct val="100000"/>
              </a:lnSpc>
              <a:buNone/>
              <a:tabLst>
                <a:tab pos="0" algn="l"/>
              </a:tabLst>
            </a:pPr>
            <a:r>
              <a:rPr lang="de-DE" sz="900" b="0" u="none" strike="noStrike">
                <a:solidFill>
                  <a:schemeClr val="dk1">
                    <a:tint val="82000"/>
                  </a:schemeClr>
                </a:solidFill>
                <a:effectLst/>
                <a:uFillTx/>
                <a:latin typeface="Aptos"/>
              </a:rPr>
              <a:t>&lt;date/time&gt;</a:t>
            </a:r>
            <a:endParaRPr lang="en-US" sz="900" b="0" u="none" strike="noStrike">
              <a:solidFill>
                <a:srgbClr val="000000"/>
              </a:solidFill>
              <a:effectLst/>
              <a:uFillTx/>
              <a:latin typeface="Calibri"/>
            </a:endParaRPr>
          </a:p>
        </p:txBody>
      </p:sp>
      <p:sp>
        <p:nvSpPr>
          <p:cNvPr id="127" name="PlaceHolder 5"/>
          <p:cNvSpPr>
            <a:spLocks noGrp="1"/>
          </p:cNvSpPr>
          <p:nvPr>
            <p:ph type="ftr" idx="29"/>
          </p:nvPr>
        </p:nvSpPr>
        <p:spPr>
          <a:xfrm>
            <a:off x="3029040" y="4767120"/>
            <a:ext cx="3085200" cy="27288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u="none" strike="noStrike">
                <a:solidFill>
                  <a:srgbClr val="000000"/>
                </a:solidFill>
                <a:effectLst/>
                <a:uFillTx/>
                <a:latin typeface="Calibri"/>
              </a:defRPr>
            </a:lvl1pPr>
          </a:lstStyle>
          <a:p>
            <a:pPr indent="0" algn="ctr" defTabSz="914400">
              <a:lnSpc>
                <a:spcPct val="100000"/>
              </a:lnSpc>
              <a:buNone/>
              <a:tabLst>
                <a:tab pos="0" algn="l"/>
              </a:tabLst>
            </a:pPr>
            <a:r>
              <a:rPr lang="de-DE" sz="1400" b="0" u="none" strike="noStrike">
                <a:solidFill>
                  <a:srgbClr val="000000"/>
                </a:solidFill>
                <a:effectLst/>
                <a:uFillTx/>
                <a:latin typeface="Calibri"/>
              </a:rPr>
              <a:t>&lt;footer&gt;</a:t>
            </a:r>
            <a:endParaRPr lang="en-US" sz="1400" b="0" u="none" strike="noStrike">
              <a:solidFill>
                <a:srgbClr val="000000"/>
              </a:solidFill>
              <a:effectLst/>
              <a:uFillTx/>
              <a:latin typeface="Calibri"/>
            </a:endParaRPr>
          </a:p>
        </p:txBody>
      </p:sp>
      <p:sp>
        <p:nvSpPr>
          <p:cNvPr id="128" name="PlaceHolder 6"/>
          <p:cNvSpPr>
            <a:spLocks noGrp="1"/>
          </p:cNvSpPr>
          <p:nvPr>
            <p:ph type="sldNum" idx="30"/>
          </p:nvPr>
        </p:nvSpPr>
        <p:spPr>
          <a:xfrm>
            <a:off x="6458040" y="4767120"/>
            <a:ext cx="2056320" cy="27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B82B01E7-8669-447A-AE9B-E53F9079C04B}" type="slidenum">
              <a:rPr lang="de-DE" sz="900" b="0" u="none" strike="noStrike">
                <a:solidFill>
                  <a:schemeClr val="dk1">
                    <a:tint val="82000"/>
                  </a:schemeClr>
                </a:solidFill>
                <a:effectLst/>
                <a:uFillTx/>
                <a:latin typeface="Aptos"/>
              </a:rPr>
              <a:t>‹Nr.›</a:t>
            </a:fld>
            <a:endParaRPr lang="en-US" sz="900" b="0" u="none" strike="noStrike">
              <a:solidFill>
                <a:srgbClr val="000000"/>
              </a:solidFill>
              <a:effectLst/>
              <a:uFillTx/>
              <a:latin typeface="Calibri"/>
            </a:endParaRPr>
          </a:p>
        </p:txBody>
      </p:sp>
    </p:spTree>
    <p:extLst>
      <p:ext uri="{BB962C8B-B14F-4D97-AF65-F5344CB8AC3E}">
        <p14:creationId xmlns:p14="http://schemas.microsoft.com/office/powerpoint/2010/main" val="3965533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ild mit Überschrift">
    <p:bg>
      <p:bgPr>
        <a:solidFill>
          <a:srgbClr val="FFFFFF"/>
        </a:solidFill>
        <a:effectLst/>
      </p:bgPr>
    </p:bg>
    <p:spTree>
      <p:nvGrpSpPr>
        <p:cNvPr id="1" name=""/>
        <p:cNvGrpSpPr/>
        <p:nvPr/>
      </p:nvGrpSpPr>
      <p:grpSpPr>
        <a:xfrm>
          <a:off x="0" y="0"/>
          <a:ext cx="0" cy="0"/>
          <a:chOff x="0" y="0"/>
          <a:chExt cx="0" cy="0"/>
        </a:xfrm>
      </p:grpSpPr>
      <p:sp>
        <p:nvSpPr>
          <p:cNvPr id="129" name="PlaceHolder 1"/>
          <p:cNvSpPr>
            <a:spLocks noGrp="1"/>
          </p:cNvSpPr>
          <p:nvPr>
            <p:ph type="title"/>
          </p:nvPr>
        </p:nvSpPr>
        <p:spPr>
          <a:xfrm>
            <a:off x="630000" y="343080"/>
            <a:ext cx="2948040" cy="1199160"/>
          </a:xfrm>
          <a:prstGeom prst="rect">
            <a:avLst/>
          </a:prstGeom>
          <a:noFill/>
          <a:ln w="0">
            <a:noFill/>
          </a:ln>
        </p:spPr>
        <p:txBody>
          <a:bodyPr lIns="91440" tIns="45720" rIns="91440" bIns="45720" anchor="b">
            <a:noAutofit/>
          </a:bodyPr>
          <a:lstStyle/>
          <a:p>
            <a:pPr indent="0" defTabSz="685800">
              <a:lnSpc>
                <a:spcPct val="90000"/>
              </a:lnSpc>
              <a:buNone/>
              <a:tabLst>
                <a:tab pos="0" algn="l"/>
              </a:tabLst>
            </a:pPr>
            <a:r>
              <a:rPr lang="de-DE" sz="2400" b="0" u="none" strike="noStrike">
                <a:solidFill>
                  <a:schemeClr val="dk1"/>
                </a:solidFill>
                <a:effectLst/>
                <a:uFillTx/>
                <a:latin typeface="Aptos Display"/>
              </a:rPr>
              <a:t>Mastertitelformat bearbeiten</a:t>
            </a:r>
            <a:endParaRPr lang="de-DE" sz="2400" b="0" u="none" strike="noStrike">
              <a:solidFill>
                <a:schemeClr val="dk1"/>
              </a:solidFill>
              <a:effectLst/>
              <a:uFillTx/>
              <a:latin typeface="Aptos"/>
            </a:endParaRPr>
          </a:p>
        </p:txBody>
      </p:sp>
      <p:sp>
        <p:nvSpPr>
          <p:cNvPr id="130" name="PlaceHolder 2"/>
          <p:cNvSpPr>
            <a:spLocks noGrp="1"/>
          </p:cNvSpPr>
          <p:nvPr>
            <p:ph type="body"/>
          </p:nvPr>
        </p:nvSpPr>
        <p:spPr>
          <a:xfrm>
            <a:off x="3887280" y="740520"/>
            <a:ext cx="4628160" cy="3654000"/>
          </a:xfrm>
          <a:prstGeom prst="rect">
            <a:avLst/>
          </a:prstGeom>
          <a:noFill/>
          <a:ln w="0">
            <a:noFill/>
          </a:ln>
        </p:spPr>
        <p:txBody>
          <a:bodyPr lIns="90000" tIns="45000" rIns="90000" bIns="45000" anchor="t">
            <a:noAutofit/>
          </a:bodyPr>
          <a:lstStyle/>
          <a:p>
            <a:pPr marL="432000" indent="-324000" defTabSz="914400">
              <a:lnSpc>
                <a:spcPct val="90000"/>
              </a:lnSpc>
              <a:spcBef>
                <a:spcPts val="1417"/>
              </a:spcBef>
              <a:buClr>
                <a:srgbClr val="000000"/>
              </a:buClr>
              <a:buSzPct val="45000"/>
              <a:buFont typeface="Wingdings" charset="2"/>
              <a:buChar char=""/>
            </a:pPr>
            <a:r>
              <a:rPr lang="de-DE" sz="2400" b="0" u="none" strike="noStrike">
                <a:solidFill>
                  <a:schemeClr val="dk1"/>
                </a:solidFill>
                <a:effectLst/>
                <a:uFillTx/>
                <a:latin typeface="Aptos"/>
              </a:rPr>
              <a:t>Format des Gliederungstextes durch Klicken bearbeiten</a:t>
            </a:r>
          </a:p>
          <a:p>
            <a:pPr marL="864000" lvl="1" indent="-324000" defTabSz="914400">
              <a:lnSpc>
                <a:spcPct val="90000"/>
              </a:lnSpc>
              <a:spcBef>
                <a:spcPts val="1134"/>
              </a:spcBef>
              <a:buClr>
                <a:srgbClr val="000000"/>
              </a:buClr>
              <a:buSzPct val="75000"/>
              <a:buFont typeface="Symbol" charset="2"/>
              <a:buChar char=""/>
            </a:pPr>
            <a:r>
              <a:rPr lang="de-DE" sz="2400" b="0" u="none" strike="noStrike">
                <a:solidFill>
                  <a:schemeClr val="dk1"/>
                </a:solidFill>
                <a:effectLst/>
                <a:uFillTx/>
                <a:latin typeface="Aptos"/>
              </a:rPr>
              <a:t>Zweite Gliederungsebene</a:t>
            </a:r>
          </a:p>
          <a:p>
            <a:pPr marL="1296000" lvl="2" indent="-288000" defTabSz="914400">
              <a:lnSpc>
                <a:spcPct val="90000"/>
              </a:lnSpc>
              <a:spcBef>
                <a:spcPts val="850"/>
              </a:spcBef>
              <a:buClr>
                <a:srgbClr val="000000"/>
              </a:buClr>
              <a:buSzPct val="45000"/>
              <a:buFont typeface="Wingdings" charset="2"/>
              <a:buChar char=""/>
            </a:pPr>
            <a:r>
              <a:rPr lang="de-DE" sz="2400" b="0" u="none" strike="noStrike">
                <a:solidFill>
                  <a:schemeClr val="dk1"/>
                </a:solidFill>
                <a:effectLst/>
                <a:uFillTx/>
                <a:latin typeface="Aptos"/>
              </a:rPr>
              <a:t>Dritte Gliederungsebene</a:t>
            </a:r>
          </a:p>
          <a:p>
            <a:pPr marL="1728000" lvl="3" indent="-216000" defTabSz="914400">
              <a:lnSpc>
                <a:spcPct val="90000"/>
              </a:lnSpc>
              <a:spcBef>
                <a:spcPts val="567"/>
              </a:spcBef>
              <a:buClr>
                <a:srgbClr val="000000"/>
              </a:buClr>
              <a:buSzPct val="75000"/>
              <a:buFont typeface="Symbol" charset="2"/>
              <a:buChar char=""/>
            </a:pPr>
            <a:r>
              <a:rPr lang="de-DE" sz="2400" b="0" u="none" strike="noStrike">
                <a:solidFill>
                  <a:schemeClr val="dk1"/>
                </a:solidFill>
                <a:effectLst/>
                <a:uFillTx/>
                <a:latin typeface="Aptos"/>
              </a:rPr>
              <a:t>Vierte Gliederungsebene</a:t>
            </a:r>
          </a:p>
          <a:p>
            <a:pPr marL="2160000" lvl="4" indent="-216000" defTabSz="914400">
              <a:lnSpc>
                <a:spcPct val="90000"/>
              </a:lnSpc>
              <a:spcBef>
                <a:spcPts val="283"/>
              </a:spcBef>
              <a:buClr>
                <a:srgbClr val="000000"/>
              </a:buClr>
              <a:buSzPct val="45000"/>
              <a:buFont typeface="Wingdings" charset="2"/>
              <a:buChar char=""/>
            </a:pPr>
            <a:r>
              <a:rPr lang="de-DE" sz="2400" b="0" u="none" strike="noStrike">
                <a:solidFill>
                  <a:schemeClr val="dk1"/>
                </a:solidFill>
                <a:effectLst/>
                <a:uFillTx/>
                <a:latin typeface="Aptos"/>
              </a:rPr>
              <a:t>Fünfte Gliederungsebene</a:t>
            </a:r>
          </a:p>
          <a:p>
            <a:pPr marL="2592000" lvl="5" indent="-216000" defTabSz="914400">
              <a:lnSpc>
                <a:spcPct val="90000"/>
              </a:lnSpc>
              <a:spcBef>
                <a:spcPts val="283"/>
              </a:spcBef>
              <a:buClr>
                <a:srgbClr val="000000"/>
              </a:buClr>
              <a:buSzPct val="45000"/>
              <a:buFont typeface="Wingdings" charset="2"/>
              <a:buChar char=""/>
            </a:pPr>
            <a:r>
              <a:rPr lang="de-DE" sz="2400" b="0" u="none" strike="noStrike">
                <a:solidFill>
                  <a:schemeClr val="dk1"/>
                </a:solidFill>
                <a:effectLst/>
                <a:uFillTx/>
                <a:latin typeface="Aptos"/>
              </a:rPr>
              <a:t>Sechste Gliederungsebene</a:t>
            </a:r>
          </a:p>
          <a:p>
            <a:pPr marL="3024000" lvl="6" indent="-216000" defTabSz="914400">
              <a:lnSpc>
                <a:spcPct val="90000"/>
              </a:lnSpc>
              <a:spcBef>
                <a:spcPts val="283"/>
              </a:spcBef>
              <a:buClr>
                <a:srgbClr val="000000"/>
              </a:buClr>
              <a:buSzPct val="45000"/>
              <a:buFont typeface="Wingdings" charset="2"/>
              <a:buChar char=""/>
            </a:pPr>
            <a:r>
              <a:rPr lang="de-DE" sz="2400" b="0" u="none" strike="noStrike">
                <a:solidFill>
                  <a:schemeClr val="dk1"/>
                </a:solidFill>
                <a:effectLst/>
                <a:uFillTx/>
                <a:latin typeface="Aptos"/>
              </a:rPr>
              <a:t>Siebte Gliederungsebene</a:t>
            </a:r>
          </a:p>
        </p:txBody>
      </p:sp>
      <p:sp>
        <p:nvSpPr>
          <p:cNvPr id="131" name="PlaceHolder 3"/>
          <p:cNvSpPr>
            <a:spLocks noGrp="1"/>
          </p:cNvSpPr>
          <p:nvPr>
            <p:ph type="body"/>
          </p:nvPr>
        </p:nvSpPr>
        <p:spPr>
          <a:xfrm>
            <a:off x="630000" y="1542960"/>
            <a:ext cx="2948040" cy="2857680"/>
          </a:xfrm>
          <a:prstGeom prst="rect">
            <a:avLst/>
          </a:prstGeom>
          <a:noFill/>
          <a:ln w="0">
            <a:noFill/>
          </a:ln>
        </p:spPr>
        <p:txBody>
          <a:bodyPr lIns="91440" tIns="45720" rIns="91440" bIns="45720" anchor="t">
            <a:noAutofit/>
          </a:bodyPr>
          <a:lstStyle/>
          <a:p>
            <a:pPr marL="228600" indent="0" defTabSz="685800">
              <a:lnSpc>
                <a:spcPct val="90000"/>
              </a:lnSpc>
              <a:spcBef>
                <a:spcPts val="751"/>
              </a:spcBef>
              <a:buNone/>
              <a:tabLst>
                <a:tab pos="0" algn="l"/>
              </a:tabLst>
            </a:pPr>
            <a:r>
              <a:rPr lang="de-DE" sz="1200" b="0" u="none" strike="noStrike">
                <a:solidFill>
                  <a:schemeClr val="dk1"/>
                </a:solidFill>
                <a:effectLst/>
                <a:uFillTx/>
                <a:latin typeface="Aptos"/>
              </a:rPr>
              <a:t>Mastertextformat bearbeiten</a:t>
            </a:r>
          </a:p>
        </p:txBody>
      </p:sp>
      <p:sp>
        <p:nvSpPr>
          <p:cNvPr id="132" name="PlaceHolder 4"/>
          <p:cNvSpPr>
            <a:spLocks noGrp="1"/>
          </p:cNvSpPr>
          <p:nvPr>
            <p:ph type="dt" idx="31"/>
          </p:nvPr>
        </p:nvSpPr>
        <p:spPr>
          <a:xfrm>
            <a:off x="628560" y="4767120"/>
            <a:ext cx="2056320" cy="27288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defTabSz="914400">
              <a:lnSpc>
                <a:spcPct val="100000"/>
              </a:lnSpc>
              <a:buNone/>
              <a:tabLst>
                <a:tab pos="0" algn="l"/>
              </a:tabLst>
            </a:pPr>
            <a:r>
              <a:rPr lang="de-DE" sz="900" b="0" u="none" strike="noStrike">
                <a:solidFill>
                  <a:schemeClr val="dk1">
                    <a:tint val="82000"/>
                  </a:schemeClr>
                </a:solidFill>
                <a:effectLst/>
                <a:uFillTx/>
                <a:latin typeface="Aptos"/>
              </a:rPr>
              <a:t>&lt;date/time&gt;</a:t>
            </a:r>
            <a:endParaRPr lang="en-US" sz="900" b="0" u="none" strike="noStrike">
              <a:solidFill>
                <a:srgbClr val="000000"/>
              </a:solidFill>
              <a:effectLst/>
              <a:uFillTx/>
              <a:latin typeface="Calibri"/>
            </a:endParaRPr>
          </a:p>
        </p:txBody>
      </p:sp>
      <p:sp>
        <p:nvSpPr>
          <p:cNvPr id="133" name="PlaceHolder 5"/>
          <p:cNvSpPr>
            <a:spLocks noGrp="1"/>
          </p:cNvSpPr>
          <p:nvPr>
            <p:ph type="ftr" idx="32"/>
          </p:nvPr>
        </p:nvSpPr>
        <p:spPr>
          <a:xfrm>
            <a:off x="3029040" y="4767120"/>
            <a:ext cx="3085200" cy="27288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u="none" strike="noStrike">
                <a:solidFill>
                  <a:srgbClr val="000000"/>
                </a:solidFill>
                <a:effectLst/>
                <a:uFillTx/>
                <a:latin typeface="Calibri"/>
              </a:defRPr>
            </a:lvl1pPr>
          </a:lstStyle>
          <a:p>
            <a:pPr indent="0" algn="ctr" defTabSz="914400">
              <a:lnSpc>
                <a:spcPct val="100000"/>
              </a:lnSpc>
              <a:buNone/>
              <a:tabLst>
                <a:tab pos="0" algn="l"/>
              </a:tabLst>
            </a:pPr>
            <a:r>
              <a:rPr lang="de-DE" sz="1400" b="0" u="none" strike="noStrike">
                <a:solidFill>
                  <a:srgbClr val="000000"/>
                </a:solidFill>
                <a:effectLst/>
                <a:uFillTx/>
                <a:latin typeface="Calibri"/>
              </a:rPr>
              <a:t>&lt;footer&gt;</a:t>
            </a:r>
            <a:endParaRPr lang="en-US" sz="1400" b="0" u="none" strike="noStrike">
              <a:solidFill>
                <a:srgbClr val="000000"/>
              </a:solidFill>
              <a:effectLst/>
              <a:uFillTx/>
              <a:latin typeface="Calibri"/>
            </a:endParaRPr>
          </a:p>
        </p:txBody>
      </p:sp>
      <p:sp>
        <p:nvSpPr>
          <p:cNvPr id="134" name="PlaceHolder 6"/>
          <p:cNvSpPr>
            <a:spLocks noGrp="1"/>
          </p:cNvSpPr>
          <p:nvPr>
            <p:ph type="sldNum" idx="33"/>
          </p:nvPr>
        </p:nvSpPr>
        <p:spPr>
          <a:xfrm>
            <a:off x="6458040" y="4767120"/>
            <a:ext cx="2056320" cy="27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D458BB58-7A01-4C1D-9F4A-20F52D6FA28C}" type="slidenum">
              <a:rPr lang="de-DE" sz="900" b="0" u="none" strike="noStrike">
                <a:solidFill>
                  <a:schemeClr val="dk1">
                    <a:tint val="82000"/>
                  </a:schemeClr>
                </a:solidFill>
                <a:effectLst/>
                <a:uFillTx/>
                <a:latin typeface="Aptos"/>
              </a:rPr>
              <a:t>‹Nr.›</a:t>
            </a:fld>
            <a:endParaRPr lang="en-US" sz="900" b="0" u="none" strike="noStrike">
              <a:solidFill>
                <a:srgbClr val="000000"/>
              </a:solidFill>
              <a:effectLst/>
              <a:uFillTx/>
              <a:latin typeface="Calibri"/>
            </a:endParaRPr>
          </a:p>
        </p:txBody>
      </p:sp>
    </p:spTree>
    <p:extLst>
      <p:ext uri="{BB962C8B-B14F-4D97-AF65-F5344CB8AC3E}">
        <p14:creationId xmlns:p14="http://schemas.microsoft.com/office/powerpoint/2010/main" val="1796541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solidFill>
          <a:srgbClr val="FFFFFF"/>
        </a:solidFill>
        <a:effectLst/>
      </p:bgPr>
    </p:bg>
    <p:spTree>
      <p:nvGrpSpPr>
        <p:cNvPr id="1" name=""/>
        <p:cNvGrpSpPr/>
        <p:nvPr/>
      </p:nvGrpSpPr>
      <p:grpSpPr>
        <a:xfrm>
          <a:off x="0" y="0"/>
          <a:ext cx="0" cy="0"/>
          <a:chOff x="0" y="0"/>
          <a:chExt cx="0" cy="0"/>
        </a:xfrm>
      </p:grpSpPr>
      <p:sp>
        <p:nvSpPr>
          <p:cNvPr id="135" name="PlaceHolder 1"/>
          <p:cNvSpPr>
            <a:spLocks noGrp="1"/>
          </p:cNvSpPr>
          <p:nvPr>
            <p:ph type="title"/>
          </p:nvPr>
        </p:nvSpPr>
        <p:spPr>
          <a:xfrm>
            <a:off x="628560" y="273960"/>
            <a:ext cx="7885800" cy="993240"/>
          </a:xfrm>
          <a:prstGeom prst="rect">
            <a:avLst/>
          </a:prstGeom>
          <a:noFill/>
          <a:ln w="0">
            <a:noFill/>
          </a:ln>
        </p:spPr>
        <p:txBody>
          <a:bodyPr lIns="91440" tIns="45720" rIns="91440" bIns="45720" anchor="ctr">
            <a:noAutofit/>
          </a:bodyPr>
          <a:lstStyle/>
          <a:p>
            <a:pPr indent="0" defTabSz="685800">
              <a:lnSpc>
                <a:spcPct val="90000"/>
              </a:lnSpc>
              <a:buNone/>
              <a:tabLst>
                <a:tab pos="0" algn="l"/>
              </a:tabLst>
            </a:pPr>
            <a:r>
              <a:rPr lang="de-DE" sz="3300" b="0" u="none" strike="noStrike">
                <a:solidFill>
                  <a:schemeClr val="dk1"/>
                </a:solidFill>
                <a:effectLst/>
                <a:uFillTx/>
                <a:latin typeface="Aptos Display"/>
              </a:rPr>
              <a:t>Mastertitelformat bearbeiten</a:t>
            </a:r>
            <a:endParaRPr lang="de-DE" sz="3300" b="0" u="none" strike="noStrike">
              <a:solidFill>
                <a:schemeClr val="dk1"/>
              </a:solidFill>
              <a:effectLst/>
              <a:uFillTx/>
              <a:latin typeface="Aptos"/>
            </a:endParaRPr>
          </a:p>
        </p:txBody>
      </p:sp>
      <p:sp>
        <p:nvSpPr>
          <p:cNvPr id="136" name="PlaceHolder 2"/>
          <p:cNvSpPr>
            <a:spLocks noGrp="1"/>
          </p:cNvSpPr>
          <p:nvPr>
            <p:ph type="body"/>
          </p:nvPr>
        </p:nvSpPr>
        <p:spPr>
          <a:xfrm>
            <a:off x="628560" y="1369080"/>
            <a:ext cx="7885800" cy="3262320"/>
          </a:xfrm>
          <a:prstGeom prst="rect">
            <a:avLst/>
          </a:prstGeom>
          <a:noFill/>
          <a:ln w="0">
            <a:noFill/>
          </a:ln>
        </p:spPr>
        <p:txBody>
          <a:bodyPr vert="eaVert"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100" b="0" u="none" strike="noStrike">
                <a:solidFill>
                  <a:schemeClr val="dk1"/>
                </a:solidFill>
                <a:effectLst/>
                <a:uFillTx/>
                <a:latin typeface="Aptos"/>
              </a:rPr>
              <a:t>Mastertextformat bearbeiten</a:t>
            </a:r>
          </a:p>
          <a:p>
            <a:pPr marL="514440" lvl="1" indent="-171360" defTabSz="685800">
              <a:lnSpc>
                <a:spcPct val="90000"/>
              </a:lnSpc>
              <a:spcBef>
                <a:spcPts val="374"/>
              </a:spcBef>
              <a:buClr>
                <a:srgbClr val="000000"/>
              </a:buClr>
              <a:buFont typeface="Arial"/>
              <a:buChar char="•"/>
            </a:pPr>
            <a:r>
              <a:rPr lang="de-DE" sz="1800" b="0" u="none" strike="noStrike">
                <a:solidFill>
                  <a:schemeClr val="dk1"/>
                </a:solidFill>
                <a:effectLst/>
                <a:uFillTx/>
                <a:latin typeface="Aptos"/>
              </a:rPr>
              <a:t>Zweite Ebene</a:t>
            </a:r>
          </a:p>
          <a:p>
            <a:pPr marL="857160" lvl="2" indent="-171360" defTabSz="685800">
              <a:lnSpc>
                <a:spcPct val="90000"/>
              </a:lnSpc>
              <a:spcBef>
                <a:spcPts val="374"/>
              </a:spcBef>
              <a:buClr>
                <a:srgbClr val="000000"/>
              </a:buClr>
              <a:buFont typeface="Arial"/>
              <a:buChar char="•"/>
            </a:pPr>
            <a:r>
              <a:rPr lang="de-DE" sz="1500" b="0" u="none" strike="noStrike">
                <a:solidFill>
                  <a:schemeClr val="dk1"/>
                </a:solidFill>
                <a:effectLst/>
                <a:uFillTx/>
                <a:latin typeface="Aptos"/>
              </a:rPr>
              <a:t>Dritte Ebene</a:t>
            </a:r>
          </a:p>
          <a:p>
            <a:pPr marL="1200240" lvl="3"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Aptos"/>
              </a:rPr>
              <a:t>Vierte Ebene</a:t>
            </a:r>
          </a:p>
          <a:p>
            <a:pPr marL="1542960" lvl="4"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Aptos"/>
              </a:rPr>
              <a:t>Fünfte Ebene</a:t>
            </a:r>
          </a:p>
        </p:txBody>
      </p:sp>
      <p:sp>
        <p:nvSpPr>
          <p:cNvPr id="137" name="PlaceHolder 3"/>
          <p:cNvSpPr>
            <a:spLocks noGrp="1"/>
          </p:cNvSpPr>
          <p:nvPr>
            <p:ph type="dt" idx="34"/>
          </p:nvPr>
        </p:nvSpPr>
        <p:spPr>
          <a:xfrm>
            <a:off x="628560" y="4767120"/>
            <a:ext cx="2056320" cy="27288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defTabSz="914400">
              <a:lnSpc>
                <a:spcPct val="100000"/>
              </a:lnSpc>
              <a:buNone/>
              <a:tabLst>
                <a:tab pos="0" algn="l"/>
              </a:tabLst>
            </a:pPr>
            <a:r>
              <a:rPr lang="de-DE" sz="900" b="0" u="none" strike="noStrike">
                <a:solidFill>
                  <a:schemeClr val="dk1">
                    <a:tint val="82000"/>
                  </a:schemeClr>
                </a:solidFill>
                <a:effectLst/>
                <a:uFillTx/>
                <a:latin typeface="Aptos"/>
              </a:rPr>
              <a:t>&lt;date/time&gt;</a:t>
            </a:r>
            <a:endParaRPr lang="en-US" sz="900" b="0" u="none" strike="noStrike">
              <a:solidFill>
                <a:srgbClr val="000000"/>
              </a:solidFill>
              <a:effectLst/>
              <a:uFillTx/>
              <a:latin typeface="Calibri"/>
            </a:endParaRPr>
          </a:p>
        </p:txBody>
      </p:sp>
      <p:sp>
        <p:nvSpPr>
          <p:cNvPr id="138" name="PlaceHolder 4"/>
          <p:cNvSpPr>
            <a:spLocks noGrp="1"/>
          </p:cNvSpPr>
          <p:nvPr>
            <p:ph type="ftr" idx="35"/>
          </p:nvPr>
        </p:nvSpPr>
        <p:spPr>
          <a:xfrm>
            <a:off x="3029040" y="4767120"/>
            <a:ext cx="3085200" cy="27288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u="none" strike="noStrike">
                <a:solidFill>
                  <a:srgbClr val="000000"/>
                </a:solidFill>
                <a:effectLst/>
                <a:uFillTx/>
                <a:latin typeface="Calibri"/>
              </a:defRPr>
            </a:lvl1pPr>
          </a:lstStyle>
          <a:p>
            <a:pPr indent="0" algn="ctr" defTabSz="914400">
              <a:lnSpc>
                <a:spcPct val="100000"/>
              </a:lnSpc>
              <a:buNone/>
              <a:tabLst>
                <a:tab pos="0" algn="l"/>
              </a:tabLst>
            </a:pPr>
            <a:r>
              <a:rPr lang="de-DE" sz="1400" b="0" u="none" strike="noStrike">
                <a:solidFill>
                  <a:srgbClr val="000000"/>
                </a:solidFill>
                <a:effectLst/>
                <a:uFillTx/>
                <a:latin typeface="Calibri"/>
              </a:rPr>
              <a:t>&lt;footer&gt;</a:t>
            </a:r>
            <a:endParaRPr lang="en-US" sz="1400" b="0" u="none" strike="noStrike">
              <a:solidFill>
                <a:srgbClr val="000000"/>
              </a:solidFill>
              <a:effectLst/>
              <a:uFillTx/>
              <a:latin typeface="Calibri"/>
            </a:endParaRPr>
          </a:p>
        </p:txBody>
      </p:sp>
      <p:sp>
        <p:nvSpPr>
          <p:cNvPr id="139" name="PlaceHolder 5"/>
          <p:cNvSpPr>
            <a:spLocks noGrp="1"/>
          </p:cNvSpPr>
          <p:nvPr>
            <p:ph type="sldNum" idx="36"/>
          </p:nvPr>
        </p:nvSpPr>
        <p:spPr>
          <a:xfrm>
            <a:off x="6458040" y="4767120"/>
            <a:ext cx="2056320" cy="27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F0A6E940-3E1D-48CE-92B3-3FB54303195D}" type="slidenum">
              <a:rPr lang="de-DE" sz="900" b="0" u="none" strike="noStrike">
                <a:solidFill>
                  <a:schemeClr val="dk1">
                    <a:tint val="82000"/>
                  </a:schemeClr>
                </a:solidFill>
                <a:effectLst/>
                <a:uFillTx/>
                <a:latin typeface="Aptos"/>
              </a:rPr>
              <a:t>‹Nr.›</a:t>
            </a:fld>
            <a:endParaRPr lang="en-US" sz="900" b="0" u="none" strike="noStrike">
              <a:solidFill>
                <a:srgbClr val="000000"/>
              </a:solidFill>
              <a:effectLst/>
              <a:uFillTx/>
              <a:latin typeface="Calibri"/>
            </a:endParaRPr>
          </a:p>
        </p:txBody>
      </p:sp>
    </p:spTree>
    <p:extLst>
      <p:ext uri="{BB962C8B-B14F-4D97-AF65-F5344CB8AC3E}">
        <p14:creationId xmlns:p14="http://schemas.microsoft.com/office/powerpoint/2010/main" val="236754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5_Inhalt mit Überschrift">
    <p:bg>
      <p:bgPr>
        <a:solidFill>
          <a:srgbClr val="FFFFFF"/>
        </a:solidFill>
        <a:effectLst/>
      </p:bgPr>
    </p:bg>
    <p:spTree>
      <p:nvGrpSpPr>
        <p:cNvPr id="1" name=""/>
        <p:cNvGrpSpPr/>
        <p:nvPr/>
      </p:nvGrpSpPr>
      <p:grpSpPr>
        <a:xfrm>
          <a:off x="0" y="0"/>
          <a:ext cx="0" cy="0"/>
          <a:chOff x="0" y="0"/>
          <a:chExt cx="0" cy="0"/>
        </a:xfrm>
      </p:grpSpPr>
      <p:sp>
        <p:nvSpPr>
          <p:cNvPr id="23" name="Freihandform: Form 7"/>
          <p:cNvSpPr/>
          <p:nvPr/>
        </p:nvSpPr>
        <p:spPr>
          <a:xfrm>
            <a:off x="3210120" y="-4320"/>
            <a:ext cx="573480" cy="504360"/>
          </a:xfrm>
          <a:custGeom>
            <a:avLst/>
            <a:gdLst>
              <a:gd name="textAreaLeft" fmla="*/ 0 w 573480"/>
              <a:gd name="textAreaRight" fmla="*/ 573840 w 573480"/>
              <a:gd name="textAreaTop" fmla="*/ 0 h 504360"/>
              <a:gd name="textAreaBottom" fmla="*/ 504720 h 504360"/>
            </a:gdLst>
            <a:ahLst/>
            <a:cxnLst/>
            <a:rect l="textAreaLeft" t="textAreaTop" r="textAreaRight" b="textAreaBottom"/>
            <a:pathLst>
              <a:path w="573759" h="504760">
                <a:moveTo>
                  <a:pt x="91382" y="0"/>
                </a:moveTo>
                <a:lnTo>
                  <a:pt x="573759" y="0"/>
                </a:lnTo>
                <a:lnTo>
                  <a:pt x="482377" y="504760"/>
                </a:lnTo>
                <a:lnTo>
                  <a:pt x="0" y="504760"/>
                </a:lnTo>
                <a:close/>
              </a:path>
            </a:pathLst>
          </a:custGeom>
          <a:solidFill>
            <a:srgbClr val="FF3859"/>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lt1"/>
              </a:solidFill>
              <a:latin typeface="Calibri"/>
              <a:ea typeface="Arial"/>
            </a:endParaRPr>
          </a:p>
        </p:txBody>
      </p:sp>
      <p:sp>
        <p:nvSpPr>
          <p:cNvPr id="24" name="Textfeld 11"/>
          <p:cNvSpPr/>
          <p:nvPr/>
        </p:nvSpPr>
        <p:spPr>
          <a:xfrm>
            <a:off x="992880" y="72000"/>
            <a:ext cx="274680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800" b="1" strike="noStrike" spc="-1">
                <a:solidFill>
                  <a:schemeClr val="dk1"/>
                </a:solidFill>
                <a:latin typeface="Univers Condensed"/>
                <a:ea typeface="Arial"/>
              </a:rPr>
              <a:t>Wirtschaftspädagogik und Ökonomische Bildung:  </a:t>
            </a:r>
            <a:endParaRPr lang="de-DE" sz="800" b="0" strike="noStrike" spc="-1">
              <a:solidFill>
                <a:srgbClr val="000000"/>
              </a:solidFill>
              <a:latin typeface="Calibri"/>
            </a:endParaRPr>
          </a:p>
          <a:p>
            <a:pPr defTabSz="457200">
              <a:lnSpc>
                <a:spcPct val="100000"/>
              </a:lnSpc>
            </a:pPr>
            <a:r>
              <a:rPr lang="de-DE" sz="800" b="1" strike="noStrike" spc="-1">
                <a:solidFill>
                  <a:schemeClr val="dk1"/>
                </a:solidFill>
                <a:latin typeface="Univers Condensed"/>
                <a:ea typeface="Arial"/>
              </a:rPr>
              <a:t>Lehrkräftebildung und Unterricht digital</a:t>
            </a:r>
            <a:endParaRPr lang="de-DE" sz="800" b="0" strike="noStrike" spc="-1">
              <a:solidFill>
                <a:srgbClr val="000000"/>
              </a:solidFill>
              <a:latin typeface="Calibri"/>
            </a:endParaRPr>
          </a:p>
        </p:txBody>
      </p:sp>
      <p:cxnSp>
        <p:nvCxnSpPr>
          <p:cNvPr id="25" name="Verbinder: gekrümmt 48"/>
          <p:cNvCxnSpPr/>
          <p:nvPr/>
        </p:nvCxnSpPr>
        <p:spPr>
          <a:xfrm>
            <a:off x="2545560" y="-286200"/>
            <a:ext cx="2203920" cy="1059480"/>
          </a:xfrm>
          <a:prstGeom prst="curvedConnector3">
            <a:avLst>
              <a:gd name="adj1" fmla="val 25012"/>
            </a:avLst>
          </a:prstGeom>
          <a:ln w="19050">
            <a:solidFill>
              <a:srgbClr val="FFFFFF"/>
            </a:solidFill>
          </a:ln>
        </p:spPr>
      </p:cxnSp>
      <p:cxnSp>
        <p:nvCxnSpPr>
          <p:cNvPr id="26" name="Verbinder: gekrümmt 53"/>
          <p:cNvCxnSpPr/>
          <p:nvPr/>
        </p:nvCxnSpPr>
        <p:spPr>
          <a:xfrm rot="10800000" flipV="1">
            <a:off x="2509200" y="128160"/>
            <a:ext cx="1312920" cy="500040"/>
          </a:xfrm>
          <a:prstGeom prst="curvedConnector3">
            <a:avLst>
              <a:gd name="adj1" fmla="val 25013"/>
            </a:avLst>
          </a:prstGeom>
          <a:ln w="19050">
            <a:solidFill>
              <a:srgbClr val="FFFFFF"/>
            </a:solidFill>
          </a:ln>
        </p:spPr>
      </p:cxnSp>
      <p:grpSp>
        <p:nvGrpSpPr>
          <p:cNvPr id="27" name="Gruppieren 17"/>
          <p:cNvGrpSpPr/>
          <p:nvPr/>
        </p:nvGrpSpPr>
        <p:grpSpPr>
          <a:xfrm>
            <a:off x="3043800" y="4540680"/>
            <a:ext cx="3192840" cy="1105560"/>
            <a:chOff x="3043800" y="4540680"/>
            <a:chExt cx="3192840" cy="1105560"/>
          </a:xfrm>
        </p:grpSpPr>
        <p:sp>
          <p:nvSpPr>
            <p:cNvPr id="28" name="Rechteck 27"/>
            <p:cNvSpPr/>
            <p:nvPr/>
          </p:nvSpPr>
          <p:spPr>
            <a:xfrm>
              <a:off x="3043800" y="5013000"/>
              <a:ext cx="3192840" cy="1357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29" name="Bogen 28"/>
            <p:cNvSpPr/>
            <p:nvPr/>
          </p:nvSpPr>
          <p:spPr>
            <a:xfrm rot="919800">
              <a:off x="5038920" y="4953600"/>
              <a:ext cx="859680" cy="52740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30" name="Bogen 29"/>
            <p:cNvSpPr/>
            <p:nvPr/>
          </p:nvSpPr>
          <p:spPr>
            <a:xfrm rot="4493400">
              <a:off x="5057640" y="4667400"/>
              <a:ext cx="915120" cy="85140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grpSp>
        <p:nvGrpSpPr>
          <p:cNvPr id="31" name="Gruppieren 18"/>
          <p:cNvGrpSpPr/>
          <p:nvPr/>
        </p:nvGrpSpPr>
        <p:grpSpPr>
          <a:xfrm>
            <a:off x="0" y="4786560"/>
            <a:ext cx="3232080" cy="1190880"/>
            <a:chOff x="0" y="4786560"/>
            <a:chExt cx="3232080" cy="1190880"/>
          </a:xfrm>
        </p:grpSpPr>
        <p:sp>
          <p:nvSpPr>
            <p:cNvPr id="32" name="Rechteck 24"/>
            <p:cNvSpPr/>
            <p:nvPr/>
          </p:nvSpPr>
          <p:spPr>
            <a:xfrm>
              <a:off x="0" y="5013000"/>
              <a:ext cx="3043440" cy="1357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33" name="Bogen 25"/>
            <p:cNvSpPr/>
            <p:nvPr/>
          </p:nvSpPr>
          <p:spPr>
            <a:xfrm rot="879600">
              <a:off x="1433520" y="4994280"/>
              <a:ext cx="1373400" cy="527400"/>
            </a:xfrm>
            <a:prstGeom prst="arc">
              <a:avLst>
                <a:gd name="adj1" fmla="val 15668957"/>
                <a:gd name="adj2" fmla="val 21392377"/>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34" name="Bogen 26"/>
            <p:cNvSpPr/>
            <p:nvPr/>
          </p:nvSpPr>
          <p:spPr>
            <a:xfrm rot="18036600">
              <a:off x="2200680" y="4986000"/>
              <a:ext cx="915120" cy="791640"/>
            </a:xfrm>
            <a:prstGeom prst="arc">
              <a:avLst>
                <a:gd name="adj1" fmla="val 15743669"/>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grpSp>
        <p:nvGrpSpPr>
          <p:cNvPr id="35" name="Gruppieren 19"/>
          <p:cNvGrpSpPr/>
          <p:nvPr/>
        </p:nvGrpSpPr>
        <p:grpSpPr>
          <a:xfrm>
            <a:off x="6236640" y="4799520"/>
            <a:ext cx="3312360" cy="1199160"/>
            <a:chOff x="6236640" y="4799520"/>
            <a:chExt cx="3312360" cy="1199160"/>
          </a:xfrm>
        </p:grpSpPr>
        <p:sp>
          <p:nvSpPr>
            <p:cNvPr id="36" name="Rechteck 21"/>
            <p:cNvSpPr/>
            <p:nvPr/>
          </p:nvSpPr>
          <p:spPr>
            <a:xfrm>
              <a:off x="6236640" y="5013000"/>
              <a:ext cx="2907000" cy="1357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37" name="Bogen 22"/>
            <p:cNvSpPr/>
            <p:nvPr/>
          </p:nvSpPr>
          <p:spPr>
            <a:xfrm rot="447000">
              <a:off x="7700760" y="4994280"/>
              <a:ext cx="1402560" cy="527400"/>
            </a:xfrm>
            <a:prstGeom prst="arc">
              <a:avLst>
                <a:gd name="adj1" fmla="val 14372503"/>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38" name="Bogen 23"/>
            <p:cNvSpPr/>
            <p:nvPr/>
          </p:nvSpPr>
          <p:spPr>
            <a:xfrm rot="18036600">
              <a:off x="8510400" y="4995000"/>
              <a:ext cx="915120" cy="80820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sp>
        <p:nvSpPr>
          <p:cNvPr id="39" name="Rechteck 20"/>
          <p:cNvSpPr/>
          <p:nvPr/>
        </p:nvSpPr>
        <p:spPr>
          <a:xfrm>
            <a:off x="0" y="468720"/>
            <a:ext cx="9138240" cy="4536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457200">
              <a:lnSpc>
                <a:spcPct val="100000"/>
              </a:lnSpc>
            </a:pPr>
            <a:endParaRPr lang="de-DE" sz="300" b="0" strike="noStrike" spc="-1">
              <a:solidFill>
                <a:schemeClr val="lt1"/>
              </a:solidFill>
              <a:latin typeface="Calibri"/>
              <a:ea typeface="Arial"/>
            </a:endParaRPr>
          </a:p>
        </p:txBody>
      </p:sp>
      <p:pic>
        <p:nvPicPr>
          <p:cNvPr id="40" name="Grafik 30"/>
          <p:cNvPicPr/>
          <p:nvPr/>
        </p:nvPicPr>
        <p:blipFill>
          <a:blip r:embed="rId2"/>
          <a:srcRect t="17401" b="22671"/>
          <a:stretch/>
        </p:blipFill>
        <p:spPr>
          <a:xfrm>
            <a:off x="71640" y="94320"/>
            <a:ext cx="1008000" cy="298080"/>
          </a:xfrm>
          <a:prstGeom prst="rect">
            <a:avLst/>
          </a:prstGeom>
          <a:noFill/>
          <a:ln w="0">
            <a:noFill/>
          </a:ln>
        </p:spPr>
      </p:pic>
      <p:sp>
        <p:nvSpPr>
          <p:cNvPr id="41" name="PlaceHolder 1"/>
          <p:cNvSpPr>
            <a:spLocks noGrp="1"/>
          </p:cNvSpPr>
          <p:nvPr>
            <p:ph type="body"/>
          </p:nvPr>
        </p:nvSpPr>
        <p:spPr>
          <a:xfrm>
            <a:off x="189360" y="629280"/>
            <a:ext cx="8756280" cy="574920"/>
          </a:xfrm>
          <a:prstGeom prst="rect">
            <a:avLst/>
          </a:prstGeom>
          <a:noFill/>
          <a:ln w="0">
            <a:noFill/>
          </a:ln>
        </p:spPr>
        <p:txBody>
          <a:bodyPr lIns="91440" tIns="45720" rIns="91440" bIns="45720" anchor="t">
            <a:normAutofit/>
          </a:bodyPr>
          <a:lstStyle/>
          <a:p>
            <a:pPr indent="0" defTabSz="685800">
              <a:lnSpc>
                <a:spcPct val="90000"/>
              </a:lnSpc>
              <a:spcBef>
                <a:spcPts val="751"/>
              </a:spcBef>
              <a:buNone/>
              <a:tabLst>
                <a:tab pos="0" algn="l"/>
              </a:tabLst>
            </a:pPr>
            <a:r>
              <a:rPr lang="de-DE" sz="2800" b="0" strike="noStrike" spc="-1">
                <a:solidFill>
                  <a:schemeClr val="dk1"/>
                </a:solidFill>
                <a:latin typeface="Univers Condensed"/>
                <a:ea typeface="Arial"/>
              </a:rPr>
              <a:t>Überschrift (Univers Condensed 28)</a:t>
            </a:r>
            <a:endParaRPr lang="en-US" sz="2800" b="0" strike="noStrike" spc="-1">
              <a:solidFill>
                <a:schemeClr val="dk1"/>
              </a:solidFill>
              <a:latin typeface="Calibri"/>
            </a:endParaRPr>
          </a:p>
        </p:txBody>
      </p:sp>
      <p:pic>
        <p:nvPicPr>
          <p:cNvPr id="42" name="Grafik 1"/>
          <p:cNvPicPr/>
          <p:nvPr/>
        </p:nvPicPr>
        <p:blipFill>
          <a:blip r:embed="rId3"/>
          <a:stretch/>
        </p:blipFill>
        <p:spPr>
          <a:xfrm>
            <a:off x="5555520" y="72000"/>
            <a:ext cx="3316680" cy="355320"/>
          </a:xfrm>
          <a:prstGeom prst="rect">
            <a:avLst/>
          </a:prstGeom>
          <a:noFill/>
          <a:ln w="0">
            <a:noFill/>
          </a:ln>
        </p:spPr>
      </p:pic>
      <p:sp>
        <p:nvSpPr>
          <p:cNvPr id="43" name="PlaceHolder 2"/>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r>
              <a:rPr lang="en-US" sz="1800" b="0" strike="noStrike" spc="-1">
                <a:solidFill>
                  <a:schemeClr val="dk1"/>
                </a:solidFill>
                <a:latin typeface="Calibri"/>
              </a:rPr>
              <a:t>Format des Titeltextes durch Klicken bearbeiten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solidFill>
          <a:srgbClr val="FFFFFF"/>
        </a:solidFill>
        <a:effectLst/>
      </p:bgPr>
    </p:bg>
    <p:spTree>
      <p:nvGrpSpPr>
        <p:cNvPr id="1" name=""/>
        <p:cNvGrpSpPr/>
        <p:nvPr/>
      </p:nvGrpSpPr>
      <p:grpSpPr>
        <a:xfrm>
          <a:off x="0" y="0"/>
          <a:ext cx="0" cy="0"/>
          <a:chOff x="0" y="0"/>
          <a:chExt cx="0" cy="0"/>
        </a:xfrm>
      </p:grpSpPr>
      <p:sp>
        <p:nvSpPr>
          <p:cNvPr id="140" name="PlaceHolder 1"/>
          <p:cNvSpPr>
            <a:spLocks noGrp="1"/>
          </p:cNvSpPr>
          <p:nvPr>
            <p:ph type="title"/>
          </p:nvPr>
        </p:nvSpPr>
        <p:spPr>
          <a:xfrm>
            <a:off x="6543720" y="273960"/>
            <a:ext cx="1970640" cy="4357800"/>
          </a:xfrm>
          <a:prstGeom prst="rect">
            <a:avLst/>
          </a:prstGeom>
          <a:noFill/>
          <a:ln w="0">
            <a:noFill/>
          </a:ln>
        </p:spPr>
        <p:txBody>
          <a:bodyPr vert="eaVert" lIns="91440" tIns="45720" rIns="91440" bIns="45720" anchor="ctr">
            <a:noAutofit/>
          </a:bodyPr>
          <a:lstStyle/>
          <a:p>
            <a:pPr indent="0" defTabSz="685800">
              <a:lnSpc>
                <a:spcPct val="90000"/>
              </a:lnSpc>
              <a:buNone/>
              <a:tabLst>
                <a:tab pos="0" algn="l"/>
              </a:tabLst>
            </a:pPr>
            <a:r>
              <a:rPr lang="de-DE" sz="3300" b="0" u="none" strike="noStrike">
                <a:solidFill>
                  <a:schemeClr val="dk1"/>
                </a:solidFill>
                <a:effectLst/>
                <a:uFillTx/>
                <a:latin typeface="Aptos Display"/>
              </a:rPr>
              <a:t>Mastertitelformat bearbeiten</a:t>
            </a:r>
            <a:endParaRPr lang="de-DE" sz="3300" b="0" u="none" strike="noStrike">
              <a:solidFill>
                <a:schemeClr val="dk1"/>
              </a:solidFill>
              <a:effectLst/>
              <a:uFillTx/>
              <a:latin typeface="Aptos"/>
            </a:endParaRPr>
          </a:p>
        </p:txBody>
      </p:sp>
      <p:sp>
        <p:nvSpPr>
          <p:cNvPr id="141" name="PlaceHolder 2"/>
          <p:cNvSpPr>
            <a:spLocks noGrp="1"/>
          </p:cNvSpPr>
          <p:nvPr>
            <p:ph type="body"/>
          </p:nvPr>
        </p:nvSpPr>
        <p:spPr>
          <a:xfrm>
            <a:off x="628560" y="273960"/>
            <a:ext cx="5799600" cy="4357800"/>
          </a:xfrm>
          <a:prstGeom prst="rect">
            <a:avLst/>
          </a:prstGeom>
          <a:noFill/>
          <a:ln w="0">
            <a:noFill/>
          </a:ln>
        </p:spPr>
        <p:txBody>
          <a:bodyPr vert="eaVert"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100" b="0" u="none" strike="noStrike">
                <a:solidFill>
                  <a:schemeClr val="dk1"/>
                </a:solidFill>
                <a:effectLst/>
                <a:uFillTx/>
                <a:latin typeface="Aptos"/>
              </a:rPr>
              <a:t>Mastertextformat bearbeiten</a:t>
            </a:r>
          </a:p>
          <a:p>
            <a:pPr marL="514440" lvl="1" indent="-171360" defTabSz="685800">
              <a:lnSpc>
                <a:spcPct val="90000"/>
              </a:lnSpc>
              <a:spcBef>
                <a:spcPts val="374"/>
              </a:spcBef>
              <a:buClr>
                <a:srgbClr val="000000"/>
              </a:buClr>
              <a:buFont typeface="Arial"/>
              <a:buChar char="•"/>
            </a:pPr>
            <a:r>
              <a:rPr lang="de-DE" sz="1800" b="0" u="none" strike="noStrike">
                <a:solidFill>
                  <a:schemeClr val="dk1"/>
                </a:solidFill>
                <a:effectLst/>
                <a:uFillTx/>
                <a:latin typeface="Aptos"/>
              </a:rPr>
              <a:t>Zweite Ebene</a:t>
            </a:r>
          </a:p>
          <a:p>
            <a:pPr marL="857160" lvl="2" indent="-171360" defTabSz="685800">
              <a:lnSpc>
                <a:spcPct val="90000"/>
              </a:lnSpc>
              <a:spcBef>
                <a:spcPts val="374"/>
              </a:spcBef>
              <a:buClr>
                <a:srgbClr val="000000"/>
              </a:buClr>
              <a:buFont typeface="Arial"/>
              <a:buChar char="•"/>
            </a:pPr>
            <a:r>
              <a:rPr lang="de-DE" sz="1500" b="0" u="none" strike="noStrike">
                <a:solidFill>
                  <a:schemeClr val="dk1"/>
                </a:solidFill>
                <a:effectLst/>
                <a:uFillTx/>
                <a:latin typeface="Aptos"/>
              </a:rPr>
              <a:t>Dritte Ebene</a:t>
            </a:r>
          </a:p>
          <a:p>
            <a:pPr marL="1200240" lvl="3"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Aptos"/>
              </a:rPr>
              <a:t>Vierte Ebene</a:t>
            </a:r>
          </a:p>
          <a:p>
            <a:pPr marL="1542960" lvl="4"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Aptos"/>
              </a:rPr>
              <a:t>Fünfte Ebene</a:t>
            </a:r>
          </a:p>
        </p:txBody>
      </p:sp>
      <p:sp>
        <p:nvSpPr>
          <p:cNvPr id="142" name="PlaceHolder 3"/>
          <p:cNvSpPr>
            <a:spLocks noGrp="1"/>
          </p:cNvSpPr>
          <p:nvPr>
            <p:ph type="dt" idx="37"/>
          </p:nvPr>
        </p:nvSpPr>
        <p:spPr>
          <a:xfrm>
            <a:off x="628560" y="4767120"/>
            <a:ext cx="2056320" cy="27288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defTabSz="914400">
              <a:lnSpc>
                <a:spcPct val="100000"/>
              </a:lnSpc>
              <a:buNone/>
              <a:tabLst>
                <a:tab pos="0" algn="l"/>
              </a:tabLst>
            </a:pPr>
            <a:r>
              <a:rPr lang="de-DE" sz="900" b="0" u="none" strike="noStrike">
                <a:solidFill>
                  <a:schemeClr val="dk1">
                    <a:tint val="82000"/>
                  </a:schemeClr>
                </a:solidFill>
                <a:effectLst/>
                <a:uFillTx/>
                <a:latin typeface="Aptos"/>
              </a:rPr>
              <a:t>&lt;date/time&gt;</a:t>
            </a:r>
            <a:endParaRPr lang="en-US" sz="900" b="0" u="none" strike="noStrike">
              <a:solidFill>
                <a:srgbClr val="000000"/>
              </a:solidFill>
              <a:effectLst/>
              <a:uFillTx/>
              <a:latin typeface="Calibri"/>
            </a:endParaRPr>
          </a:p>
        </p:txBody>
      </p:sp>
      <p:sp>
        <p:nvSpPr>
          <p:cNvPr id="143" name="PlaceHolder 4"/>
          <p:cNvSpPr>
            <a:spLocks noGrp="1"/>
          </p:cNvSpPr>
          <p:nvPr>
            <p:ph type="ftr" idx="38"/>
          </p:nvPr>
        </p:nvSpPr>
        <p:spPr>
          <a:xfrm>
            <a:off x="3029040" y="4767120"/>
            <a:ext cx="3085200" cy="27288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u="none" strike="noStrike">
                <a:solidFill>
                  <a:srgbClr val="000000"/>
                </a:solidFill>
                <a:effectLst/>
                <a:uFillTx/>
                <a:latin typeface="Calibri"/>
              </a:defRPr>
            </a:lvl1pPr>
          </a:lstStyle>
          <a:p>
            <a:pPr indent="0" algn="ctr" defTabSz="914400">
              <a:lnSpc>
                <a:spcPct val="100000"/>
              </a:lnSpc>
              <a:buNone/>
              <a:tabLst>
                <a:tab pos="0" algn="l"/>
              </a:tabLst>
            </a:pPr>
            <a:r>
              <a:rPr lang="de-DE" sz="1400" b="0" u="none" strike="noStrike">
                <a:solidFill>
                  <a:srgbClr val="000000"/>
                </a:solidFill>
                <a:effectLst/>
                <a:uFillTx/>
                <a:latin typeface="Calibri"/>
              </a:rPr>
              <a:t>&lt;footer&gt;</a:t>
            </a:r>
            <a:endParaRPr lang="en-US" sz="1400" b="0" u="none" strike="noStrike">
              <a:solidFill>
                <a:srgbClr val="000000"/>
              </a:solidFill>
              <a:effectLst/>
              <a:uFillTx/>
              <a:latin typeface="Calibri"/>
            </a:endParaRPr>
          </a:p>
        </p:txBody>
      </p:sp>
      <p:sp>
        <p:nvSpPr>
          <p:cNvPr id="144" name="PlaceHolder 5"/>
          <p:cNvSpPr>
            <a:spLocks noGrp="1"/>
          </p:cNvSpPr>
          <p:nvPr>
            <p:ph type="sldNum" idx="39"/>
          </p:nvPr>
        </p:nvSpPr>
        <p:spPr>
          <a:xfrm>
            <a:off x="6458040" y="4767120"/>
            <a:ext cx="2056320" cy="27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20D3902B-56BD-4386-AD44-5643FE26A8F0}" type="slidenum">
              <a:rPr lang="de-DE" sz="900" b="0" u="none" strike="noStrike">
                <a:solidFill>
                  <a:schemeClr val="dk1">
                    <a:tint val="82000"/>
                  </a:schemeClr>
                </a:solidFill>
                <a:effectLst/>
                <a:uFillTx/>
                <a:latin typeface="Aptos"/>
              </a:rPr>
              <a:t>‹Nr.›</a:t>
            </a:fld>
            <a:endParaRPr lang="en-US" sz="900" b="0" u="none" strike="noStrike">
              <a:solidFill>
                <a:srgbClr val="000000"/>
              </a:solidFill>
              <a:effectLst/>
              <a:uFillTx/>
              <a:latin typeface="Calibri"/>
            </a:endParaRPr>
          </a:p>
        </p:txBody>
      </p:sp>
    </p:spTree>
    <p:extLst>
      <p:ext uri="{BB962C8B-B14F-4D97-AF65-F5344CB8AC3E}">
        <p14:creationId xmlns:p14="http://schemas.microsoft.com/office/powerpoint/2010/main" val="1006935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Standard">
    <p:bg>
      <p:bgPr>
        <a:solidFill>
          <a:srgbClr val="FFFFFF"/>
        </a:solidFill>
        <a:effectLst/>
      </p:bgPr>
    </p:bg>
    <p:spTree>
      <p:nvGrpSpPr>
        <p:cNvPr id="1" name=""/>
        <p:cNvGrpSpPr/>
        <p:nvPr/>
      </p:nvGrpSpPr>
      <p:grpSpPr>
        <a:xfrm>
          <a:off x="0" y="0"/>
          <a:ext cx="0" cy="0"/>
          <a:chOff x="0" y="0"/>
          <a:chExt cx="0" cy="0"/>
        </a:xfrm>
      </p:grpSpPr>
      <p:sp>
        <p:nvSpPr>
          <p:cNvPr id="145" name="Freihandform: Form 7"/>
          <p:cNvSpPr/>
          <p:nvPr/>
        </p:nvSpPr>
        <p:spPr>
          <a:xfrm>
            <a:off x="3210120" y="-4320"/>
            <a:ext cx="572040" cy="502920"/>
          </a:xfrm>
          <a:custGeom>
            <a:avLst/>
            <a:gdLst>
              <a:gd name="textAreaLeft" fmla="*/ 0 w 572040"/>
              <a:gd name="textAreaRight" fmla="*/ 573840 w 572040"/>
              <a:gd name="textAreaTop" fmla="*/ 0 h 502920"/>
              <a:gd name="textAreaBottom" fmla="*/ 504720 h 502920"/>
            </a:gdLst>
            <a:ahLst/>
            <a:cxnLst/>
            <a:rect l="textAreaLeft" t="textAreaTop" r="textAreaRight" b="textAreaBottom"/>
            <a:pathLst>
              <a:path w="573759" h="504760">
                <a:moveTo>
                  <a:pt x="91382" y="0"/>
                </a:moveTo>
                <a:lnTo>
                  <a:pt x="573759" y="0"/>
                </a:lnTo>
                <a:lnTo>
                  <a:pt x="482377" y="504760"/>
                </a:lnTo>
                <a:lnTo>
                  <a:pt x="0" y="504760"/>
                </a:lnTo>
                <a:close/>
              </a:path>
            </a:pathLst>
          </a:custGeom>
          <a:solidFill>
            <a:srgbClr val="FF3859"/>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u="none" strike="noStrike">
              <a:solidFill>
                <a:schemeClr val="lt1"/>
              </a:solidFill>
              <a:effectLst/>
              <a:uFillTx/>
              <a:latin typeface="Calibri"/>
              <a:ea typeface="Arial"/>
            </a:endParaRPr>
          </a:p>
        </p:txBody>
      </p:sp>
      <p:sp>
        <p:nvSpPr>
          <p:cNvPr id="146" name="Textfeld 11"/>
          <p:cNvSpPr/>
          <p:nvPr/>
        </p:nvSpPr>
        <p:spPr>
          <a:xfrm>
            <a:off x="992880" y="72000"/>
            <a:ext cx="274536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800" b="1" u="none" strike="noStrike">
                <a:solidFill>
                  <a:schemeClr val="dk1"/>
                </a:solidFill>
                <a:effectLst/>
                <a:uFillTx/>
                <a:latin typeface="Univers Condensed"/>
                <a:ea typeface="Arial"/>
              </a:rPr>
              <a:t>Wirtschaftspädagogik und Ökonomische Bildung:  </a:t>
            </a:r>
            <a:endParaRPr lang="en-US" sz="800" b="0" u="none" strike="noStrike">
              <a:solidFill>
                <a:srgbClr val="000000"/>
              </a:solidFill>
              <a:effectLst/>
              <a:uFillTx/>
              <a:latin typeface="Calibri"/>
            </a:endParaRPr>
          </a:p>
          <a:p>
            <a:pPr defTabSz="457200">
              <a:lnSpc>
                <a:spcPct val="100000"/>
              </a:lnSpc>
            </a:pPr>
            <a:r>
              <a:rPr lang="de-DE" sz="800" b="1" u="none" strike="noStrike">
                <a:solidFill>
                  <a:schemeClr val="dk1"/>
                </a:solidFill>
                <a:effectLst/>
                <a:uFillTx/>
                <a:latin typeface="Univers Condensed"/>
                <a:ea typeface="Arial"/>
              </a:rPr>
              <a:t>Lehrkräftebildung und Unterricht digital</a:t>
            </a:r>
            <a:endParaRPr lang="en-US" sz="800" b="0" u="none" strike="noStrike">
              <a:solidFill>
                <a:srgbClr val="000000"/>
              </a:solidFill>
              <a:effectLst/>
              <a:uFillTx/>
              <a:latin typeface="Calibri"/>
            </a:endParaRPr>
          </a:p>
        </p:txBody>
      </p:sp>
      <p:cxnSp>
        <p:nvCxnSpPr>
          <p:cNvPr id="147" name="Verbinder: gekrümmt 48"/>
          <p:cNvCxnSpPr/>
          <p:nvPr/>
        </p:nvCxnSpPr>
        <p:spPr>
          <a:xfrm>
            <a:off x="2545560" y="-286200"/>
            <a:ext cx="2205360" cy="1060920"/>
          </a:xfrm>
          <a:prstGeom prst="curvedConnector3">
            <a:avLst>
              <a:gd name="adj1" fmla="val 24995"/>
            </a:avLst>
          </a:prstGeom>
          <a:ln w="19050">
            <a:solidFill>
              <a:srgbClr val="FFFFFF"/>
            </a:solidFill>
            <a:round/>
          </a:ln>
        </p:spPr>
      </p:cxnSp>
      <p:cxnSp>
        <p:nvCxnSpPr>
          <p:cNvPr id="148" name="Verbinder: gekrümmt 53"/>
          <p:cNvCxnSpPr/>
          <p:nvPr/>
        </p:nvCxnSpPr>
        <p:spPr>
          <a:xfrm rot="10800000" flipV="1">
            <a:off x="2508480" y="127440"/>
            <a:ext cx="1314360" cy="501480"/>
          </a:xfrm>
          <a:prstGeom prst="curvedConnector3">
            <a:avLst>
              <a:gd name="adj1" fmla="val 24986"/>
            </a:avLst>
          </a:prstGeom>
          <a:ln w="19050">
            <a:solidFill>
              <a:srgbClr val="FFFFFF"/>
            </a:solidFill>
            <a:round/>
          </a:ln>
        </p:spPr>
      </p:cxnSp>
      <p:grpSp>
        <p:nvGrpSpPr>
          <p:cNvPr id="149" name="Gruppieren 17"/>
          <p:cNvGrpSpPr/>
          <p:nvPr/>
        </p:nvGrpSpPr>
        <p:grpSpPr>
          <a:xfrm>
            <a:off x="3043800" y="4539600"/>
            <a:ext cx="3191400" cy="1103760"/>
            <a:chOff x="3043800" y="4539600"/>
            <a:chExt cx="3191400" cy="1103760"/>
          </a:xfrm>
        </p:grpSpPr>
        <p:sp>
          <p:nvSpPr>
            <p:cNvPr id="150" name="Rechteck 27"/>
            <p:cNvSpPr/>
            <p:nvPr/>
          </p:nvSpPr>
          <p:spPr>
            <a:xfrm>
              <a:off x="3043800" y="5013000"/>
              <a:ext cx="3191400" cy="13428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sp>
          <p:nvSpPr>
            <p:cNvPr id="151" name="Bogen 28"/>
            <p:cNvSpPr/>
            <p:nvPr/>
          </p:nvSpPr>
          <p:spPr>
            <a:xfrm rot="919800">
              <a:off x="5038920" y="4953240"/>
              <a:ext cx="858240" cy="52596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sp>
          <p:nvSpPr>
            <p:cNvPr id="152" name="Bogen 29"/>
            <p:cNvSpPr/>
            <p:nvPr/>
          </p:nvSpPr>
          <p:spPr>
            <a:xfrm rot="4493400">
              <a:off x="5058360" y="4666320"/>
              <a:ext cx="913680" cy="84996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grpSp>
      <p:grpSp>
        <p:nvGrpSpPr>
          <p:cNvPr id="153" name="Gruppieren 18"/>
          <p:cNvGrpSpPr/>
          <p:nvPr/>
        </p:nvGrpSpPr>
        <p:grpSpPr>
          <a:xfrm>
            <a:off x="0" y="4787640"/>
            <a:ext cx="3229560" cy="1188720"/>
            <a:chOff x="0" y="4787640"/>
            <a:chExt cx="3229560" cy="1188720"/>
          </a:xfrm>
        </p:grpSpPr>
        <p:sp>
          <p:nvSpPr>
            <p:cNvPr id="154" name="Rechteck 24"/>
            <p:cNvSpPr/>
            <p:nvPr/>
          </p:nvSpPr>
          <p:spPr>
            <a:xfrm>
              <a:off x="0" y="5013000"/>
              <a:ext cx="3042000" cy="13428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sp>
          <p:nvSpPr>
            <p:cNvPr id="155" name="Bogen 25"/>
            <p:cNvSpPr/>
            <p:nvPr/>
          </p:nvSpPr>
          <p:spPr>
            <a:xfrm rot="879600">
              <a:off x="1432440" y="4992840"/>
              <a:ext cx="1371960" cy="525960"/>
            </a:xfrm>
            <a:prstGeom prst="arc">
              <a:avLst>
                <a:gd name="adj1" fmla="val 15668957"/>
                <a:gd name="adj2" fmla="val 21392377"/>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sp>
          <p:nvSpPr>
            <p:cNvPr id="156" name="Bogen 26"/>
            <p:cNvSpPr/>
            <p:nvPr/>
          </p:nvSpPr>
          <p:spPr>
            <a:xfrm rot="18036600">
              <a:off x="2199960" y="4986720"/>
              <a:ext cx="913680" cy="790200"/>
            </a:xfrm>
            <a:prstGeom prst="arc">
              <a:avLst>
                <a:gd name="adj1" fmla="val 15743669"/>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grpSp>
      <p:grpSp>
        <p:nvGrpSpPr>
          <p:cNvPr id="157" name="Gruppieren 19"/>
          <p:cNvGrpSpPr/>
          <p:nvPr/>
        </p:nvGrpSpPr>
        <p:grpSpPr>
          <a:xfrm>
            <a:off x="6236640" y="4800240"/>
            <a:ext cx="3309480" cy="1197000"/>
            <a:chOff x="6236640" y="4800240"/>
            <a:chExt cx="3309480" cy="1197000"/>
          </a:xfrm>
        </p:grpSpPr>
        <p:sp>
          <p:nvSpPr>
            <p:cNvPr id="158" name="Rechteck 21"/>
            <p:cNvSpPr/>
            <p:nvPr/>
          </p:nvSpPr>
          <p:spPr>
            <a:xfrm>
              <a:off x="6236640" y="5013000"/>
              <a:ext cx="2905560" cy="13428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sp>
          <p:nvSpPr>
            <p:cNvPr id="159" name="Bogen 22"/>
            <p:cNvSpPr/>
            <p:nvPr/>
          </p:nvSpPr>
          <p:spPr>
            <a:xfrm rot="447000">
              <a:off x="7699320" y="4994280"/>
              <a:ext cx="1401120" cy="525960"/>
            </a:xfrm>
            <a:prstGeom prst="arc">
              <a:avLst>
                <a:gd name="adj1" fmla="val 14372503"/>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sp>
          <p:nvSpPr>
            <p:cNvPr id="160" name="Bogen 23"/>
            <p:cNvSpPr/>
            <p:nvPr/>
          </p:nvSpPr>
          <p:spPr>
            <a:xfrm rot="18036600">
              <a:off x="8509320" y="4995000"/>
              <a:ext cx="913680" cy="80676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grpSp>
      <p:sp>
        <p:nvSpPr>
          <p:cNvPr id="161" name="Rechteck 20"/>
          <p:cNvSpPr/>
          <p:nvPr/>
        </p:nvSpPr>
        <p:spPr>
          <a:xfrm>
            <a:off x="0" y="468720"/>
            <a:ext cx="9136800" cy="439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pic>
        <p:nvPicPr>
          <p:cNvPr id="162" name="Grafik 30"/>
          <p:cNvPicPr/>
          <p:nvPr/>
        </p:nvPicPr>
        <p:blipFill>
          <a:blip r:embed="rId2"/>
          <a:srcRect t="17401" b="22671"/>
          <a:stretch/>
        </p:blipFill>
        <p:spPr>
          <a:xfrm>
            <a:off x="71640" y="94320"/>
            <a:ext cx="1006560" cy="296640"/>
          </a:xfrm>
          <a:prstGeom prst="rect">
            <a:avLst/>
          </a:prstGeom>
          <a:noFill/>
          <a:ln w="0">
            <a:noFill/>
          </a:ln>
        </p:spPr>
      </p:pic>
      <p:sp>
        <p:nvSpPr>
          <p:cNvPr id="163" name="PlaceHolder 1"/>
          <p:cNvSpPr>
            <a:spLocks noGrp="1"/>
          </p:cNvSpPr>
          <p:nvPr>
            <p:ph type="body"/>
          </p:nvPr>
        </p:nvSpPr>
        <p:spPr>
          <a:xfrm>
            <a:off x="189360" y="629280"/>
            <a:ext cx="8754840" cy="573480"/>
          </a:xfrm>
          <a:prstGeom prst="rect">
            <a:avLst/>
          </a:prstGeom>
          <a:noFill/>
          <a:ln w="0">
            <a:noFill/>
          </a:ln>
        </p:spPr>
        <p:txBody>
          <a:bodyPr lIns="91440" tIns="45720" rIns="91440" bIns="45720" anchor="t">
            <a:normAutofit/>
          </a:bodyPr>
          <a:lstStyle/>
          <a:p>
            <a:pPr marL="228600" indent="0" defTabSz="685800">
              <a:lnSpc>
                <a:spcPct val="90000"/>
              </a:lnSpc>
              <a:spcBef>
                <a:spcPts val="751"/>
              </a:spcBef>
              <a:buNone/>
              <a:tabLst>
                <a:tab pos="0" algn="l"/>
              </a:tabLst>
            </a:pPr>
            <a:r>
              <a:rPr lang="de-DE" sz="2800" b="0" u="none" strike="noStrike" dirty="0">
                <a:solidFill>
                  <a:schemeClr val="dk1"/>
                </a:solidFill>
                <a:effectLst/>
                <a:uFillTx/>
                <a:latin typeface="Univers Condensed"/>
                <a:ea typeface="Arial"/>
              </a:rPr>
              <a:t>Überschrift (Univers Condensed 28)</a:t>
            </a:r>
            <a:endParaRPr lang="de-DE" sz="2800" b="0" u="none" strike="noStrike" dirty="0">
              <a:solidFill>
                <a:schemeClr val="dk1"/>
              </a:solidFill>
              <a:effectLst/>
              <a:uFillTx/>
              <a:latin typeface="Aptos"/>
            </a:endParaRPr>
          </a:p>
        </p:txBody>
      </p:sp>
      <p:pic>
        <p:nvPicPr>
          <p:cNvPr id="164" name="Grafik 1"/>
          <p:cNvPicPr/>
          <p:nvPr/>
        </p:nvPicPr>
        <p:blipFill>
          <a:blip r:embed="rId3"/>
          <a:stretch/>
        </p:blipFill>
        <p:spPr>
          <a:xfrm>
            <a:off x="5555520" y="72000"/>
            <a:ext cx="3315240" cy="353880"/>
          </a:xfrm>
          <a:prstGeom prst="rect">
            <a:avLst/>
          </a:prstGeom>
          <a:noFill/>
          <a:ln w="0">
            <a:noFill/>
          </a:ln>
        </p:spPr>
      </p:pic>
      <p:sp>
        <p:nvSpPr>
          <p:cNvPr id="165" name="PlaceHolder 2"/>
          <p:cNvSpPr>
            <a:spLocks noGrp="1"/>
          </p:cNvSpPr>
          <p:nvPr>
            <p:ph type="title"/>
          </p:nvPr>
        </p:nvSpPr>
        <p:spPr>
          <a:xfrm>
            <a:off x="457200" y="205200"/>
            <a:ext cx="8227800" cy="857160"/>
          </a:xfrm>
          <a:prstGeom prst="rect">
            <a:avLst/>
          </a:prstGeom>
          <a:noFill/>
          <a:ln w="0">
            <a:noFill/>
          </a:ln>
        </p:spPr>
        <p:txBody>
          <a:bodyPr lIns="0" tIns="0" rIns="0" bIns="0" anchor="ctr">
            <a:noAutofit/>
          </a:bodyPr>
          <a:lstStyle/>
          <a:p>
            <a:pPr indent="0" defTabSz="914400">
              <a:lnSpc>
                <a:spcPct val="90000"/>
              </a:lnSpc>
              <a:buNone/>
              <a:tabLst>
                <a:tab pos="0" algn="l"/>
              </a:tabLst>
            </a:pPr>
            <a:r>
              <a:rPr lang="en-US" sz="1800" b="0" u="none" strike="noStrike" dirty="0">
                <a:solidFill>
                  <a:schemeClr val="dk1"/>
                </a:solidFill>
                <a:effectLst/>
                <a:uFillTx/>
                <a:latin typeface="Calibri"/>
                <a:ea typeface="Arial"/>
              </a:rPr>
              <a:t>Format des </a:t>
            </a:r>
            <a:r>
              <a:rPr lang="en-US" sz="1800" b="0" u="none" strike="noStrike" dirty="0" err="1">
                <a:solidFill>
                  <a:schemeClr val="dk1"/>
                </a:solidFill>
                <a:effectLst/>
                <a:uFillTx/>
                <a:latin typeface="Calibri"/>
                <a:ea typeface="Arial"/>
              </a:rPr>
              <a:t>Titeltextes</a:t>
            </a:r>
            <a:r>
              <a:rPr lang="en-US" sz="1800" b="0" u="none" strike="noStrike" dirty="0">
                <a:solidFill>
                  <a:schemeClr val="dk1"/>
                </a:solidFill>
                <a:effectLst/>
                <a:uFillTx/>
                <a:latin typeface="Calibri"/>
                <a:ea typeface="Arial"/>
              </a:rPr>
              <a:t> </a:t>
            </a:r>
            <a:r>
              <a:rPr lang="en-US" sz="1800" b="0" u="none" strike="noStrike" dirty="0" err="1">
                <a:solidFill>
                  <a:schemeClr val="dk1"/>
                </a:solidFill>
                <a:effectLst/>
                <a:uFillTx/>
                <a:latin typeface="Calibri"/>
                <a:ea typeface="Arial"/>
              </a:rPr>
              <a:t>durch</a:t>
            </a:r>
            <a:r>
              <a:rPr lang="en-US" sz="1800" b="0" u="none" strike="noStrike" dirty="0">
                <a:solidFill>
                  <a:schemeClr val="dk1"/>
                </a:solidFill>
                <a:effectLst/>
                <a:uFillTx/>
                <a:latin typeface="Calibri"/>
                <a:ea typeface="Arial"/>
              </a:rPr>
              <a:t> </a:t>
            </a:r>
            <a:r>
              <a:rPr lang="en-US" sz="1800" b="0" u="none" strike="noStrike" dirty="0" err="1">
                <a:solidFill>
                  <a:schemeClr val="dk1"/>
                </a:solidFill>
                <a:effectLst/>
                <a:uFillTx/>
                <a:latin typeface="Calibri"/>
                <a:ea typeface="Arial"/>
              </a:rPr>
              <a:t>Klicken</a:t>
            </a:r>
            <a:r>
              <a:rPr lang="en-US" sz="1800" b="0" u="none" strike="noStrike" dirty="0">
                <a:solidFill>
                  <a:schemeClr val="dk1"/>
                </a:solidFill>
                <a:effectLst/>
                <a:uFillTx/>
                <a:latin typeface="Calibri"/>
                <a:ea typeface="Arial"/>
              </a:rPr>
              <a:t> </a:t>
            </a:r>
            <a:r>
              <a:rPr lang="en-US" sz="1800" b="0" u="none" strike="noStrike" dirty="0" err="1">
                <a:solidFill>
                  <a:schemeClr val="dk1"/>
                </a:solidFill>
                <a:effectLst/>
                <a:uFillTx/>
                <a:latin typeface="Calibri"/>
                <a:ea typeface="Arial"/>
              </a:rPr>
              <a:t>bearbeiten</a:t>
            </a:r>
            <a:endParaRPr lang="de-DE" sz="1800" b="0" u="none" strike="noStrike" dirty="0">
              <a:solidFill>
                <a:schemeClr val="dk1"/>
              </a:solidFill>
              <a:effectLst/>
              <a:uFillTx/>
              <a:latin typeface="Aptos"/>
            </a:endParaRPr>
          </a:p>
        </p:txBody>
      </p:sp>
    </p:spTree>
    <p:extLst>
      <p:ext uri="{BB962C8B-B14F-4D97-AF65-F5344CB8AC3E}">
        <p14:creationId xmlns:p14="http://schemas.microsoft.com/office/powerpoint/2010/main" val="2528954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bg>
      <p:bgPr>
        <a:solidFill>
          <a:srgbClr val="000000"/>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8880" cy="858240"/>
          </a:xfrm>
          <a:prstGeom prst="rect">
            <a:avLst/>
          </a:prstGeom>
          <a:noFill/>
          <a:ln w="0">
            <a:noFill/>
          </a:ln>
        </p:spPr>
        <p:txBody>
          <a:bodyPr lIns="0" tIns="0" rIns="0" bIns="0" anchor="ctr">
            <a:noAutofit/>
          </a:bodyPr>
          <a:lstStyle/>
          <a:p>
            <a:pPr indent="0" defTabSz="914400">
              <a:lnSpc>
                <a:spcPct val="90000"/>
              </a:lnSpc>
              <a:buNone/>
              <a:tabLst>
                <a:tab pos="0" algn="l"/>
              </a:tabLst>
            </a:pPr>
            <a:r>
              <a:rPr lang="en-US" sz="1800" b="0" strike="noStrike" spc="-1">
                <a:solidFill>
                  <a:schemeClr val="lt1"/>
                </a:solidFill>
                <a:latin typeface="Calibri"/>
                <a:ea typeface="Arial"/>
              </a:rPr>
              <a:t>Format des Titeltextes durch Klicken bearbeiten</a:t>
            </a:r>
            <a:endParaRPr lang="de-DE" sz="1800" b="0" strike="noStrike" spc="-1">
              <a:solidFill>
                <a:schemeClr val="dk1"/>
              </a:solidFill>
              <a:latin typeface="Calibri"/>
            </a:endParaRPr>
          </a:p>
        </p:txBody>
      </p:sp>
      <p:sp>
        <p:nvSpPr>
          <p:cNvPr id="3" name="PlaceHolder 2"/>
          <p:cNvSpPr>
            <a:spLocks noGrp="1"/>
          </p:cNvSpPr>
          <p:nvPr>
            <p:ph type="body"/>
          </p:nvPr>
        </p:nvSpPr>
        <p:spPr>
          <a:xfrm>
            <a:off x="457200" y="1203480"/>
            <a:ext cx="8228880" cy="298260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FFFFFF"/>
              </a:buClr>
              <a:buSzPct val="45000"/>
              <a:buFont typeface="Wingdings" charset="2"/>
              <a:buChar char=""/>
            </a:pPr>
            <a:r>
              <a:rPr lang="en-US" sz="2100" b="0" strike="noStrike" spc="-1">
                <a:solidFill>
                  <a:schemeClr val="lt1"/>
                </a:solidFill>
                <a:latin typeface="Calibri"/>
                <a:ea typeface="Arial"/>
              </a:rPr>
              <a:t>Format des Gliederungstextes durch Klicken bearbeiten</a:t>
            </a:r>
            <a:endParaRPr lang="de-DE" sz="2100" b="0" strike="noStrike" spc="-1">
              <a:solidFill>
                <a:schemeClr val="dk1"/>
              </a:solidFill>
              <a:latin typeface="Calibri"/>
            </a:endParaRPr>
          </a:p>
          <a:p>
            <a:pPr marL="864000" lvl="1" indent="-324000" defTabSz="914400">
              <a:lnSpc>
                <a:spcPct val="90000"/>
              </a:lnSpc>
              <a:spcBef>
                <a:spcPts val="1134"/>
              </a:spcBef>
              <a:buClr>
                <a:srgbClr val="FFFFFF"/>
              </a:buClr>
              <a:buSzPct val="75000"/>
              <a:buFont typeface="Symbol" charset="2"/>
              <a:buChar char=""/>
            </a:pPr>
            <a:r>
              <a:rPr lang="en-US" sz="1500" b="0" strike="noStrike" spc="-1">
                <a:solidFill>
                  <a:schemeClr val="lt1"/>
                </a:solidFill>
                <a:latin typeface="Calibri"/>
                <a:ea typeface="Arial"/>
              </a:rPr>
              <a:t>Zweite Gliederungsebene</a:t>
            </a:r>
            <a:endParaRPr lang="de-DE" sz="1500" b="0" strike="noStrike" spc="-1">
              <a:solidFill>
                <a:schemeClr val="dk1"/>
              </a:solidFill>
              <a:latin typeface="Calibri"/>
            </a:endParaRPr>
          </a:p>
          <a:p>
            <a:pPr marL="1296000" lvl="2" indent="-288000" defTabSz="914400">
              <a:lnSpc>
                <a:spcPct val="90000"/>
              </a:lnSpc>
              <a:spcBef>
                <a:spcPts val="850"/>
              </a:spcBef>
              <a:buClr>
                <a:srgbClr val="FFFFFF"/>
              </a:buClr>
              <a:buSzPct val="45000"/>
              <a:buFont typeface="Wingdings" charset="2"/>
              <a:buChar char=""/>
            </a:pPr>
            <a:r>
              <a:rPr lang="en-US" sz="1350" b="0" strike="noStrike" spc="-1">
                <a:solidFill>
                  <a:schemeClr val="lt1"/>
                </a:solidFill>
                <a:latin typeface="Calibri"/>
                <a:ea typeface="Arial"/>
              </a:rPr>
              <a:t>Dritte Gliederungsebene</a:t>
            </a:r>
            <a:endParaRPr lang="de-DE" sz="1350" b="0" strike="noStrike" spc="-1">
              <a:solidFill>
                <a:schemeClr val="dk1"/>
              </a:solidFill>
              <a:latin typeface="Calibri"/>
            </a:endParaRPr>
          </a:p>
          <a:p>
            <a:pPr marL="1728000" lvl="3" indent="-216000" defTabSz="914400">
              <a:lnSpc>
                <a:spcPct val="90000"/>
              </a:lnSpc>
              <a:spcBef>
                <a:spcPts val="567"/>
              </a:spcBef>
              <a:buClr>
                <a:srgbClr val="FFFFFF"/>
              </a:buClr>
              <a:buSzPct val="75000"/>
              <a:buFont typeface="Symbol" charset="2"/>
              <a:buChar char=""/>
            </a:pPr>
            <a:r>
              <a:rPr lang="en-US" sz="1350" b="0" strike="noStrike" spc="-1">
                <a:solidFill>
                  <a:schemeClr val="lt1"/>
                </a:solidFill>
                <a:latin typeface="Calibri"/>
                <a:ea typeface="Arial"/>
              </a:rPr>
              <a:t>Vierte Gliederungsebene</a:t>
            </a:r>
            <a:endParaRPr lang="de-DE" sz="1350" b="0" strike="noStrike" spc="-1">
              <a:solidFill>
                <a:schemeClr val="dk1"/>
              </a:solidFill>
              <a:latin typeface="Calibri"/>
            </a:endParaRPr>
          </a:p>
          <a:p>
            <a:pPr marL="2160000" lvl="4" indent="-216000" defTabSz="914400">
              <a:lnSpc>
                <a:spcPct val="90000"/>
              </a:lnSpc>
              <a:spcBef>
                <a:spcPts val="283"/>
              </a:spcBef>
              <a:buClr>
                <a:srgbClr val="FFFFFF"/>
              </a:buClr>
              <a:buSzPct val="45000"/>
              <a:buFont typeface="Wingdings" charset="2"/>
              <a:buChar char=""/>
            </a:pPr>
            <a:r>
              <a:rPr lang="en-US" sz="2000" b="0" strike="noStrike" spc="-1">
                <a:solidFill>
                  <a:schemeClr val="lt1"/>
                </a:solidFill>
                <a:latin typeface="Calibri"/>
                <a:ea typeface="Arial"/>
              </a:rPr>
              <a:t>Fünfte Gliederungsebene</a:t>
            </a:r>
            <a:endParaRPr lang="de-DE" sz="2000" b="0" strike="noStrike" spc="-1">
              <a:solidFill>
                <a:schemeClr val="dk1"/>
              </a:solidFill>
              <a:latin typeface="Calibri"/>
            </a:endParaRPr>
          </a:p>
          <a:p>
            <a:pPr marL="2592000" lvl="5" indent="-216000" defTabSz="914400">
              <a:lnSpc>
                <a:spcPct val="90000"/>
              </a:lnSpc>
              <a:spcBef>
                <a:spcPts val="283"/>
              </a:spcBef>
              <a:buClr>
                <a:srgbClr val="FFFFFF"/>
              </a:buClr>
              <a:buSzPct val="45000"/>
              <a:buFont typeface="Wingdings" charset="2"/>
              <a:buChar char=""/>
            </a:pPr>
            <a:r>
              <a:rPr lang="en-US" sz="2000" b="0" strike="noStrike" spc="-1">
                <a:solidFill>
                  <a:schemeClr val="lt1"/>
                </a:solidFill>
                <a:latin typeface="Calibri"/>
                <a:ea typeface="Arial"/>
              </a:rPr>
              <a:t>Sechste Gliederungsebene</a:t>
            </a:r>
            <a:endParaRPr lang="de-DE" sz="2000" b="0" strike="noStrike" spc="-1">
              <a:solidFill>
                <a:schemeClr val="dk1"/>
              </a:solidFill>
              <a:latin typeface="Calibri"/>
            </a:endParaRPr>
          </a:p>
          <a:p>
            <a:pPr marL="3024000" lvl="6" indent="-216000" defTabSz="914400">
              <a:lnSpc>
                <a:spcPct val="90000"/>
              </a:lnSpc>
              <a:spcBef>
                <a:spcPts val="283"/>
              </a:spcBef>
              <a:buClr>
                <a:srgbClr val="FFFFFF"/>
              </a:buClr>
              <a:buSzPct val="45000"/>
              <a:buFont typeface="Wingdings" charset="2"/>
              <a:buChar char=""/>
            </a:pPr>
            <a:r>
              <a:rPr lang="en-US" sz="2000" b="0" strike="noStrike" spc="-1">
                <a:solidFill>
                  <a:schemeClr val="lt1"/>
                </a:solidFill>
                <a:latin typeface="Calibri"/>
                <a:ea typeface="Arial"/>
              </a:rPr>
              <a:t>Siebte Gliederungsebene</a:t>
            </a:r>
            <a:endParaRPr lang="de-DE" sz="2000" b="0" strike="noStrike" spc="-1">
              <a:solidFill>
                <a:schemeClr val="dk1"/>
              </a:solidFill>
              <a:latin typeface="Calibri"/>
            </a:endParaRPr>
          </a:p>
        </p:txBody>
      </p:sp>
    </p:spTree>
    <p:extLst>
      <p:ext uri="{BB962C8B-B14F-4D97-AF65-F5344CB8AC3E}">
        <p14:creationId xmlns:p14="http://schemas.microsoft.com/office/powerpoint/2010/main" val="674635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Inhalt mit Überschrift">
    <p:bg>
      <p:bgPr>
        <a:solidFill>
          <a:srgbClr val="FFFFFF"/>
        </a:solidFill>
        <a:effectLst/>
      </p:bgPr>
    </p:bg>
    <p:spTree>
      <p:nvGrpSpPr>
        <p:cNvPr id="1" name=""/>
        <p:cNvGrpSpPr/>
        <p:nvPr/>
      </p:nvGrpSpPr>
      <p:grpSpPr>
        <a:xfrm>
          <a:off x="0" y="0"/>
          <a:ext cx="0" cy="0"/>
          <a:chOff x="0" y="0"/>
          <a:chExt cx="0" cy="0"/>
        </a:xfrm>
      </p:grpSpPr>
      <p:sp>
        <p:nvSpPr>
          <p:cNvPr id="2" name="Freihandform: Form 7"/>
          <p:cNvSpPr/>
          <p:nvPr/>
        </p:nvSpPr>
        <p:spPr>
          <a:xfrm>
            <a:off x="3210120" y="-4320"/>
            <a:ext cx="573120" cy="504000"/>
          </a:xfrm>
          <a:custGeom>
            <a:avLst/>
            <a:gdLst>
              <a:gd name="textAreaLeft" fmla="*/ 0 w 573120"/>
              <a:gd name="textAreaRight" fmla="*/ 573840 w 573120"/>
              <a:gd name="textAreaTop" fmla="*/ 0 h 504000"/>
              <a:gd name="textAreaBottom" fmla="*/ 504720 h 504000"/>
            </a:gdLst>
            <a:ahLst/>
            <a:cxnLst/>
            <a:rect l="textAreaLeft" t="textAreaTop" r="textAreaRight" b="textAreaBottom"/>
            <a:pathLst>
              <a:path w="573759" h="504760">
                <a:moveTo>
                  <a:pt x="91382" y="0"/>
                </a:moveTo>
                <a:lnTo>
                  <a:pt x="573759" y="0"/>
                </a:lnTo>
                <a:lnTo>
                  <a:pt x="482377" y="504760"/>
                </a:lnTo>
                <a:lnTo>
                  <a:pt x="0" y="504760"/>
                </a:lnTo>
                <a:close/>
              </a:path>
            </a:pathLst>
          </a:custGeom>
          <a:solidFill>
            <a:srgbClr val="FF3859"/>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lt1"/>
              </a:solidFill>
              <a:latin typeface="Calibri"/>
              <a:ea typeface="Arial"/>
            </a:endParaRPr>
          </a:p>
        </p:txBody>
      </p:sp>
      <p:sp>
        <p:nvSpPr>
          <p:cNvPr id="3" name="Textfeld 11"/>
          <p:cNvSpPr/>
          <p:nvPr/>
        </p:nvSpPr>
        <p:spPr>
          <a:xfrm>
            <a:off x="992880" y="72000"/>
            <a:ext cx="274644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800" b="1" strike="noStrike" spc="-1">
                <a:solidFill>
                  <a:schemeClr val="dk1"/>
                </a:solidFill>
                <a:latin typeface="Univers Condensed"/>
                <a:ea typeface="Arial"/>
              </a:rPr>
              <a:t>Wirtschaftspädagogik und Ökonomische Bildung:  </a:t>
            </a:r>
            <a:endParaRPr lang="en-US" sz="800" b="0" strike="noStrike" spc="-1">
              <a:solidFill>
                <a:srgbClr val="000000"/>
              </a:solidFill>
              <a:latin typeface="Calibri"/>
            </a:endParaRPr>
          </a:p>
          <a:p>
            <a:pPr defTabSz="457200">
              <a:lnSpc>
                <a:spcPct val="100000"/>
              </a:lnSpc>
            </a:pPr>
            <a:r>
              <a:rPr lang="de-DE" sz="800" b="1" strike="noStrike" spc="-1">
                <a:solidFill>
                  <a:schemeClr val="dk1"/>
                </a:solidFill>
                <a:latin typeface="Univers Condensed"/>
                <a:ea typeface="Arial"/>
              </a:rPr>
              <a:t>Lehrkräftebildung und Unterricht digital</a:t>
            </a:r>
            <a:endParaRPr lang="en-US" sz="800" b="0" strike="noStrike" spc="-1">
              <a:solidFill>
                <a:srgbClr val="000000"/>
              </a:solidFill>
              <a:latin typeface="Calibri"/>
            </a:endParaRPr>
          </a:p>
        </p:txBody>
      </p:sp>
      <p:cxnSp>
        <p:nvCxnSpPr>
          <p:cNvPr id="4" name="Verbinder: gekrümmt 48"/>
          <p:cNvCxnSpPr/>
          <p:nvPr/>
        </p:nvCxnSpPr>
        <p:spPr>
          <a:xfrm>
            <a:off x="2545560" y="-286200"/>
            <a:ext cx="2204280" cy="1059840"/>
          </a:xfrm>
          <a:prstGeom prst="curvedConnector3">
            <a:avLst>
              <a:gd name="adj1" fmla="val 25008"/>
            </a:avLst>
          </a:prstGeom>
          <a:ln w="19050">
            <a:solidFill>
              <a:srgbClr val="FFFFFF"/>
            </a:solidFill>
            <a:round/>
          </a:ln>
        </p:spPr>
      </p:cxnSp>
      <p:cxnSp>
        <p:nvCxnSpPr>
          <p:cNvPr id="5" name="Verbinder: gekrümmt 53"/>
          <p:cNvCxnSpPr/>
          <p:nvPr/>
        </p:nvCxnSpPr>
        <p:spPr>
          <a:xfrm rot="10800000" flipV="1">
            <a:off x="2508840" y="127800"/>
            <a:ext cx="1313280" cy="500400"/>
          </a:xfrm>
          <a:prstGeom prst="curvedConnector3">
            <a:avLst>
              <a:gd name="adj1" fmla="val 24979"/>
            </a:avLst>
          </a:prstGeom>
          <a:ln w="19050">
            <a:solidFill>
              <a:srgbClr val="FFFFFF"/>
            </a:solidFill>
            <a:round/>
          </a:ln>
        </p:spPr>
      </p:cxnSp>
      <p:grpSp>
        <p:nvGrpSpPr>
          <p:cNvPr id="6" name="Gruppieren 17"/>
          <p:cNvGrpSpPr/>
          <p:nvPr/>
        </p:nvGrpSpPr>
        <p:grpSpPr>
          <a:xfrm>
            <a:off x="3043800" y="4540320"/>
            <a:ext cx="3192480" cy="1104840"/>
            <a:chOff x="3043800" y="4540320"/>
            <a:chExt cx="3192480" cy="1104840"/>
          </a:xfrm>
        </p:grpSpPr>
        <p:sp>
          <p:nvSpPr>
            <p:cNvPr id="7" name="Rechteck 27"/>
            <p:cNvSpPr/>
            <p:nvPr/>
          </p:nvSpPr>
          <p:spPr>
            <a:xfrm>
              <a:off x="3043800" y="5013000"/>
              <a:ext cx="3192480" cy="13536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8" name="Bogen 28"/>
            <p:cNvSpPr/>
            <p:nvPr/>
          </p:nvSpPr>
          <p:spPr>
            <a:xfrm rot="919800">
              <a:off x="5038920" y="4953240"/>
              <a:ext cx="859320" cy="52704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9" name="Bogen 29"/>
            <p:cNvSpPr/>
            <p:nvPr/>
          </p:nvSpPr>
          <p:spPr>
            <a:xfrm rot="4493400">
              <a:off x="5057640" y="4667040"/>
              <a:ext cx="914760" cy="85104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grpSp>
        <p:nvGrpSpPr>
          <p:cNvPr id="10" name="Gruppieren 18"/>
          <p:cNvGrpSpPr/>
          <p:nvPr/>
        </p:nvGrpSpPr>
        <p:grpSpPr>
          <a:xfrm>
            <a:off x="0" y="4786920"/>
            <a:ext cx="3231720" cy="1190160"/>
            <a:chOff x="0" y="4786920"/>
            <a:chExt cx="3231720" cy="1190160"/>
          </a:xfrm>
        </p:grpSpPr>
        <p:sp>
          <p:nvSpPr>
            <p:cNvPr id="11" name="Rechteck 24"/>
            <p:cNvSpPr/>
            <p:nvPr/>
          </p:nvSpPr>
          <p:spPr>
            <a:xfrm>
              <a:off x="0" y="5013000"/>
              <a:ext cx="3043080" cy="13536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12" name="Bogen 25"/>
            <p:cNvSpPr/>
            <p:nvPr/>
          </p:nvSpPr>
          <p:spPr>
            <a:xfrm rot="879600">
              <a:off x="1433160" y="4993920"/>
              <a:ext cx="1373040" cy="527040"/>
            </a:xfrm>
            <a:prstGeom prst="arc">
              <a:avLst>
                <a:gd name="adj1" fmla="val 15668957"/>
                <a:gd name="adj2" fmla="val 21392377"/>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13" name="Bogen 26"/>
            <p:cNvSpPr/>
            <p:nvPr/>
          </p:nvSpPr>
          <p:spPr>
            <a:xfrm rot="18036600">
              <a:off x="2200680" y="4986360"/>
              <a:ext cx="914760" cy="791280"/>
            </a:xfrm>
            <a:prstGeom prst="arc">
              <a:avLst>
                <a:gd name="adj1" fmla="val 15743669"/>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grpSp>
        <p:nvGrpSpPr>
          <p:cNvPr id="14" name="Gruppieren 19"/>
          <p:cNvGrpSpPr/>
          <p:nvPr/>
        </p:nvGrpSpPr>
        <p:grpSpPr>
          <a:xfrm>
            <a:off x="6236640" y="4799880"/>
            <a:ext cx="3311640" cy="1198800"/>
            <a:chOff x="6236640" y="4799880"/>
            <a:chExt cx="3311640" cy="1198800"/>
          </a:xfrm>
        </p:grpSpPr>
        <p:sp>
          <p:nvSpPr>
            <p:cNvPr id="15" name="Rechteck 21"/>
            <p:cNvSpPr/>
            <p:nvPr/>
          </p:nvSpPr>
          <p:spPr>
            <a:xfrm>
              <a:off x="6236640" y="5013000"/>
              <a:ext cx="2906640" cy="13536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16" name="Bogen 22"/>
            <p:cNvSpPr/>
            <p:nvPr/>
          </p:nvSpPr>
          <p:spPr>
            <a:xfrm rot="447000">
              <a:off x="7700400" y="4994280"/>
              <a:ext cx="1402200" cy="527040"/>
            </a:xfrm>
            <a:prstGeom prst="arc">
              <a:avLst>
                <a:gd name="adj1" fmla="val 14372503"/>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17" name="Bogen 23"/>
            <p:cNvSpPr/>
            <p:nvPr/>
          </p:nvSpPr>
          <p:spPr>
            <a:xfrm rot="18036600">
              <a:off x="8510400" y="4995000"/>
              <a:ext cx="914760" cy="80784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sp>
        <p:nvSpPr>
          <p:cNvPr id="18" name="Rechteck 20"/>
          <p:cNvSpPr/>
          <p:nvPr/>
        </p:nvSpPr>
        <p:spPr>
          <a:xfrm>
            <a:off x="0" y="468720"/>
            <a:ext cx="9137880" cy="4500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457200">
              <a:lnSpc>
                <a:spcPct val="100000"/>
              </a:lnSpc>
            </a:pPr>
            <a:endParaRPr lang="de-DE" sz="300" b="0" strike="noStrike" spc="-1">
              <a:solidFill>
                <a:schemeClr val="lt1"/>
              </a:solidFill>
              <a:latin typeface="Calibri"/>
              <a:ea typeface="Arial"/>
            </a:endParaRPr>
          </a:p>
        </p:txBody>
      </p:sp>
      <p:pic>
        <p:nvPicPr>
          <p:cNvPr id="19" name="Grafik 30"/>
          <p:cNvPicPr/>
          <p:nvPr/>
        </p:nvPicPr>
        <p:blipFill>
          <a:blip r:embed="rId2"/>
          <a:srcRect t="17401" b="22671"/>
          <a:stretch/>
        </p:blipFill>
        <p:spPr>
          <a:xfrm>
            <a:off x="71640" y="94320"/>
            <a:ext cx="1007640" cy="297720"/>
          </a:xfrm>
          <a:prstGeom prst="rect">
            <a:avLst/>
          </a:prstGeom>
          <a:noFill/>
          <a:ln w="0">
            <a:noFill/>
          </a:ln>
        </p:spPr>
      </p:pic>
      <p:pic>
        <p:nvPicPr>
          <p:cNvPr id="20" name="Grafik 3"/>
          <p:cNvPicPr/>
          <p:nvPr/>
        </p:nvPicPr>
        <p:blipFill>
          <a:blip r:embed="rId3"/>
          <a:stretch/>
        </p:blipFill>
        <p:spPr>
          <a:xfrm>
            <a:off x="5555520" y="72000"/>
            <a:ext cx="3316320" cy="354960"/>
          </a:xfrm>
          <a:prstGeom prst="rect">
            <a:avLst/>
          </a:prstGeom>
          <a:noFill/>
          <a:ln w="0">
            <a:noFill/>
          </a:ln>
        </p:spPr>
      </p:pic>
      <p:sp>
        <p:nvSpPr>
          <p:cNvPr id="21" name="PlaceHolder 1"/>
          <p:cNvSpPr>
            <a:spLocks noGrp="1"/>
          </p:cNvSpPr>
          <p:nvPr>
            <p:ph type="title" hasCustomPrompt="1"/>
          </p:nvPr>
        </p:nvSpPr>
        <p:spPr>
          <a:xfrm>
            <a:off x="457200" y="205200"/>
            <a:ext cx="8228880" cy="858240"/>
          </a:xfrm>
          <a:prstGeom prst="rect">
            <a:avLst/>
          </a:prstGeom>
          <a:noFill/>
          <a:ln w="0">
            <a:noFill/>
          </a:ln>
        </p:spPr>
        <p:txBody>
          <a:bodyPr lIns="0" tIns="0" rIns="0" bIns="0" anchor="ctr">
            <a:noAutofit/>
          </a:bodyPr>
          <a:lstStyle>
            <a:lvl1pPr>
              <a:defRPr sz="2400"/>
            </a:lvl1pPr>
          </a:lstStyle>
          <a:p>
            <a:pPr indent="0" defTabSz="914400">
              <a:lnSpc>
                <a:spcPct val="90000"/>
              </a:lnSpc>
              <a:buNone/>
              <a:tabLst>
                <a:tab pos="0" algn="l"/>
              </a:tabLst>
            </a:pPr>
            <a:r>
              <a:rPr lang="en-US" sz="1800" b="0" strike="noStrike" spc="-1" dirty="0">
                <a:solidFill>
                  <a:schemeClr val="dk1"/>
                </a:solidFill>
                <a:latin typeface="Calibri"/>
                <a:ea typeface="Arial"/>
              </a:rPr>
              <a:t>Format des </a:t>
            </a:r>
            <a:r>
              <a:rPr lang="en-US" sz="1800" b="0" strike="noStrike" spc="-1" dirty="0" err="1">
                <a:solidFill>
                  <a:schemeClr val="dk1"/>
                </a:solidFill>
                <a:latin typeface="Calibri"/>
                <a:ea typeface="Arial"/>
              </a:rPr>
              <a:t>Titeltextes</a:t>
            </a:r>
            <a:r>
              <a:rPr lang="en-US" sz="1800" b="0" strike="noStrike" spc="-1" dirty="0">
                <a:solidFill>
                  <a:schemeClr val="dk1"/>
                </a:solidFill>
                <a:latin typeface="Calibri"/>
                <a:ea typeface="Arial"/>
              </a:rPr>
              <a:t> </a:t>
            </a:r>
            <a:r>
              <a:rPr lang="en-US" sz="1800" b="0" strike="noStrike" spc="-1" dirty="0" err="1">
                <a:solidFill>
                  <a:schemeClr val="dk1"/>
                </a:solidFill>
                <a:latin typeface="Calibri"/>
                <a:ea typeface="Arial"/>
              </a:rPr>
              <a:t>durch</a:t>
            </a:r>
            <a:r>
              <a:rPr lang="en-US" sz="1800" b="0" strike="noStrike" spc="-1" dirty="0">
                <a:solidFill>
                  <a:schemeClr val="dk1"/>
                </a:solidFill>
                <a:latin typeface="Calibri"/>
                <a:ea typeface="Arial"/>
              </a:rPr>
              <a:t> </a:t>
            </a:r>
            <a:r>
              <a:rPr lang="en-US" sz="1800" b="0" strike="noStrike" spc="-1" dirty="0" err="1">
                <a:solidFill>
                  <a:schemeClr val="dk1"/>
                </a:solidFill>
                <a:latin typeface="Calibri"/>
                <a:ea typeface="Arial"/>
              </a:rPr>
              <a:t>Klicken</a:t>
            </a:r>
            <a:r>
              <a:rPr lang="en-US" sz="1800" b="0" strike="noStrike" spc="-1" dirty="0">
                <a:solidFill>
                  <a:schemeClr val="dk1"/>
                </a:solidFill>
                <a:latin typeface="Calibri"/>
                <a:ea typeface="Arial"/>
              </a:rPr>
              <a:t> </a:t>
            </a:r>
            <a:r>
              <a:rPr lang="en-US" sz="1800" b="0" strike="noStrike" spc="-1" dirty="0" err="1">
                <a:solidFill>
                  <a:schemeClr val="dk1"/>
                </a:solidFill>
                <a:latin typeface="Calibri"/>
                <a:ea typeface="Arial"/>
              </a:rPr>
              <a:t>bearbeiten</a:t>
            </a:r>
            <a:endParaRPr lang="de-DE" sz="1800" b="0" strike="noStrike" spc="-1" dirty="0">
              <a:solidFill>
                <a:schemeClr val="dk1"/>
              </a:solidFill>
              <a:latin typeface="Calibri"/>
            </a:endParaRPr>
          </a:p>
        </p:txBody>
      </p:sp>
      <p:sp>
        <p:nvSpPr>
          <p:cNvPr id="22" name="PlaceHolder 2"/>
          <p:cNvSpPr>
            <a:spLocks noGrp="1"/>
          </p:cNvSpPr>
          <p:nvPr>
            <p:ph type="body"/>
          </p:nvPr>
        </p:nvSpPr>
        <p:spPr>
          <a:xfrm>
            <a:off x="457200" y="1203480"/>
            <a:ext cx="8228880" cy="2982600"/>
          </a:xfrm>
          <a:prstGeom prst="rect">
            <a:avLst/>
          </a:prstGeom>
          <a:noFill/>
          <a:ln w="0">
            <a:noFill/>
          </a:ln>
        </p:spPr>
        <p:txBody>
          <a:bodyPr lIns="0" tIns="0" rIns="0" bIns="0" anchor="t">
            <a:normAutofit/>
          </a:bodyPr>
          <a:lstStyle>
            <a:lvl1pPr>
              <a:defRPr sz="2400"/>
            </a:lvl1pPr>
            <a:lvl2pPr>
              <a:defRPr sz="1600"/>
            </a:lvl2pPr>
            <a:lvl3pPr>
              <a:defRPr sz="1400"/>
            </a:lvl3pPr>
            <a:lvl4pPr>
              <a:defRPr sz="1400"/>
            </a:lvl4pPr>
            <a:lvl5pPr>
              <a:defRPr sz="2400"/>
            </a:lvl5pPr>
            <a:lvl6pPr>
              <a:defRPr sz="2400"/>
            </a:lvl6pPr>
            <a:lvl7pPr>
              <a:defRPr sz="2400"/>
            </a:lvl7pPr>
          </a:lstStyle>
          <a:p>
            <a:pPr marL="432000" indent="-324000" defTabSz="914400">
              <a:lnSpc>
                <a:spcPct val="90000"/>
              </a:lnSpc>
              <a:spcBef>
                <a:spcPts val="1417"/>
              </a:spcBef>
              <a:buClr>
                <a:srgbClr val="000000"/>
              </a:buClr>
              <a:buSzPct val="45000"/>
              <a:buFont typeface="Wingdings" charset="2"/>
              <a:buChar char=""/>
            </a:pPr>
            <a:endParaRPr lang="de-DE" sz="2100" b="0" strike="noStrike" spc="-1" dirty="0">
              <a:solidFill>
                <a:schemeClr val="dk1"/>
              </a:solidFill>
              <a:latin typeface="Calibri"/>
              <a:ea typeface="Arial"/>
            </a:endParaRPr>
          </a:p>
        </p:txBody>
      </p:sp>
    </p:spTree>
    <p:extLst>
      <p:ext uri="{BB962C8B-B14F-4D97-AF65-F5344CB8AC3E}">
        <p14:creationId xmlns:p14="http://schemas.microsoft.com/office/powerpoint/2010/main" val="1662946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5_Inhalt mit Überschrift">
    <p:bg>
      <p:bgPr>
        <a:solidFill>
          <a:srgbClr val="FFFFFF"/>
        </a:solidFill>
        <a:effectLst/>
      </p:bgPr>
    </p:bg>
    <p:spTree>
      <p:nvGrpSpPr>
        <p:cNvPr id="1" name=""/>
        <p:cNvGrpSpPr/>
        <p:nvPr/>
      </p:nvGrpSpPr>
      <p:grpSpPr>
        <a:xfrm>
          <a:off x="0" y="0"/>
          <a:ext cx="0" cy="0"/>
          <a:chOff x="0" y="0"/>
          <a:chExt cx="0" cy="0"/>
        </a:xfrm>
      </p:grpSpPr>
      <p:sp>
        <p:nvSpPr>
          <p:cNvPr id="23" name="Freihandform: Form 7"/>
          <p:cNvSpPr/>
          <p:nvPr/>
        </p:nvSpPr>
        <p:spPr>
          <a:xfrm>
            <a:off x="3210120" y="-4320"/>
            <a:ext cx="573120" cy="504000"/>
          </a:xfrm>
          <a:custGeom>
            <a:avLst/>
            <a:gdLst>
              <a:gd name="textAreaLeft" fmla="*/ 0 w 573120"/>
              <a:gd name="textAreaRight" fmla="*/ 573840 w 573120"/>
              <a:gd name="textAreaTop" fmla="*/ 0 h 504000"/>
              <a:gd name="textAreaBottom" fmla="*/ 504720 h 504000"/>
            </a:gdLst>
            <a:ahLst/>
            <a:cxnLst/>
            <a:rect l="textAreaLeft" t="textAreaTop" r="textAreaRight" b="textAreaBottom"/>
            <a:pathLst>
              <a:path w="573759" h="504760">
                <a:moveTo>
                  <a:pt x="91382" y="0"/>
                </a:moveTo>
                <a:lnTo>
                  <a:pt x="573759" y="0"/>
                </a:lnTo>
                <a:lnTo>
                  <a:pt x="482377" y="504760"/>
                </a:lnTo>
                <a:lnTo>
                  <a:pt x="0" y="504760"/>
                </a:lnTo>
                <a:close/>
              </a:path>
            </a:pathLst>
          </a:custGeom>
          <a:solidFill>
            <a:srgbClr val="FF3859"/>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lt1"/>
              </a:solidFill>
              <a:latin typeface="Calibri"/>
              <a:ea typeface="Arial"/>
            </a:endParaRPr>
          </a:p>
        </p:txBody>
      </p:sp>
      <p:sp>
        <p:nvSpPr>
          <p:cNvPr id="24" name="Textfeld 11"/>
          <p:cNvSpPr/>
          <p:nvPr/>
        </p:nvSpPr>
        <p:spPr>
          <a:xfrm>
            <a:off x="992880" y="72000"/>
            <a:ext cx="274644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800" b="1" strike="noStrike" spc="-1">
                <a:solidFill>
                  <a:schemeClr val="dk1"/>
                </a:solidFill>
                <a:latin typeface="Univers Condensed"/>
                <a:ea typeface="Arial"/>
              </a:rPr>
              <a:t>Wirtschaftspädagogik und Ökonomische Bildung:  </a:t>
            </a:r>
            <a:endParaRPr lang="en-US" sz="800" b="0" strike="noStrike" spc="-1">
              <a:solidFill>
                <a:srgbClr val="000000"/>
              </a:solidFill>
              <a:latin typeface="Calibri"/>
            </a:endParaRPr>
          </a:p>
          <a:p>
            <a:pPr defTabSz="457200">
              <a:lnSpc>
                <a:spcPct val="100000"/>
              </a:lnSpc>
            </a:pPr>
            <a:r>
              <a:rPr lang="de-DE" sz="800" b="1" strike="noStrike" spc="-1">
                <a:solidFill>
                  <a:schemeClr val="dk1"/>
                </a:solidFill>
                <a:latin typeface="Univers Condensed"/>
                <a:ea typeface="Arial"/>
              </a:rPr>
              <a:t>Lehrkräftebildung und Unterricht digital</a:t>
            </a:r>
            <a:endParaRPr lang="en-US" sz="800" b="0" strike="noStrike" spc="-1">
              <a:solidFill>
                <a:srgbClr val="000000"/>
              </a:solidFill>
              <a:latin typeface="Calibri"/>
            </a:endParaRPr>
          </a:p>
        </p:txBody>
      </p:sp>
      <p:cxnSp>
        <p:nvCxnSpPr>
          <p:cNvPr id="25" name="Verbinder: gekrümmt 48"/>
          <p:cNvCxnSpPr/>
          <p:nvPr/>
        </p:nvCxnSpPr>
        <p:spPr>
          <a:xfrm>
            <a:off x="2545560" y="-286200"/>
            <a:ext cx="2204280" cy="1059840"/>
          </a:xfrm>
          <a:prstGeom prst="curvedConnector3">
            <a:avLst>
              <a:gd name="adj1" fmla="val 25008"/>
            </a:avLst>
          </a:prstGeom>
          <a:ln w="19050">
            <a:solidFill>
              <a:srgbClr val="FFFFFF"/>
            </a:solidFill>
            <a:round/>
          </a:ln>
        </p:spPr>
      </p:cxnSp>
      <p:cxnSp>
        <p:nvCxnSpPr>
          <p:cNvPr id="26" name="Verbinder: gekrümmt 53"/>
          <p:cNvCxnSpPr/>
          <p:nvPr/>
        </p:nvCxnSpPr>
        <p:spPr>
          <a:xfrm rot="10800000" flipV="1">
            <a:off x="2508840" y="127800"/>
            <a:ext cx="1313280" cy="500400"/>
          </a:xfrm>
          <a:prstGeom prst="curvedConnector3">
            <a:avLst>
              <a:gd name="adj1" fmla="val 24979"/>
            </a:avLst>
          </a:prstGeom>
          <a:ln w="19050">
            <a:solidFill>
              <a:srgbClr val="FFFFFF"/>
            </a:solidFill>
            <a:round/>
          </a:ln>
        </p:spPr>
      </p:cxnSp>
      <p:grpSp>
        <p:nvGrpSpPr>
          <p:cNvPr id="27" name="Gruppieren 17"/>
          <p:cNvGrpSpPr/>
          <p:nvPr/>
        </p:nvGrpSpPr>
        <p:grpSpPr>
          <a:xfrm>
            <a:off x="3043800" y="4540320"/>
            <a:ext cx="3192480" cy="1104840"/>
            <a:chOff x="3043800" y="4540320"/>
            <a:chExt cx="3192480" cy="1104840"/>
          </a:xfrm>
        </p:grpSpPr>
        <p:sp>
          <p:nvSpPr>
            <p:cNvPr id="28" name="Rechteck 27"/>
            <p:cNvSpPr/>
            <p:nvPr/>
          </p:nvSpPr>
          <p:spPr>
            <a:xfrm>
              <a:off x="3043800" y="5013000"/>
              <a:ext cx="3192480" cy="13536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29" name="Bogen 28"/>
            <p:cNvSpPr/>
            <p:nvPr/>
          </p:nvSpPr>
          <p:spPr>
            <a:xfrm rot="919800">
              <a:off x="5038920" y="4953240"/>
              <a:ext cx="859320" cy="52704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30" name="Bogen 29"/>
            <p:cNvSpPr/>
            <p:nvPr/>
          </p:nvSpPr>
          <p:spPr>
            <a:xfrm rot="4493400">
              <a:off x="5057640" y="4667040"/>
              <a:ext cx="914760" cy="85104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grpSp>
        <p:nvGrpSpPr>
          <p:cNvPr id="31" name="Gruppieren 18"/>
          <p:cNvGrpSpPr/>
          <p:nvPr/>
        </p:nvGrpSpPr>
        <p:grpSpPr>
          <a:xfrm>
            <a:off x="0" y="4786920"/>
            <a:ext cx="3231720" cy="1190160"/>
            <a:chOff x="0" y="4786920"/>
            <a:chExt cx="3231720" cy="1190160"/>
          </a:xfrm>
        </p:grpSpPr>
        <p:sp>
          <p:nvSpPr>
            <p:cNvPr id="32" name="Rechteck 24"/>
            <p:cNvSpPr/>
            <p:nvPr/>
          </p:nvSpPr>
          <p:spPr>
            <a:xfrm>
              <a:off x="0" y="5013000"/>
              <a:ext cx="3043080" cy="13536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33" name="Bogen 25"/>
            <p:cNvSpPr/>
            <p:nvPr/>
          </p:nvSpPr>
          <p:spPr>
            <a:xfrm rot="879600">
              <a:off x="1433160" y="4993920"/>
              <a:ext cx="1373040" cy="527040"/>
            </a:xfrm>
            <a:prstGeom prst="arc">
              <a:avLst>
                <a:gd name="adj1" fmla="val 15668957"/>
                <a:gd name="adj2" fmla="val 21392377"/>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34" name="Bogen 26"/>
            <p:cNvSpPr/>
            <p:nvPr/>
          </p:nvSpPr>
          <p:spPr>
            <a:xfrm rot="18036600">
              <a:off x="2200680" y="4986360"/>
              <a:ext cx="914760" cy="791280"/>
            </a:xfrm>
            <a:prstGeom prst="arc">
              <a:avLst>
                <a:gd name="adj1" fmla="val 15743669"/>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grpSp>
        <p:nvGrpSpPr>
          <p:cNvPr id="35" name="Gruppieren 19"/>
          <p:cNvGrpSpPr/>
          <p:nvPr/>
        </p:nvGrpSpPr>
        <p:grpSpPr>
          <a:xfrm>
            <a:off x="6236640" y="4799880"/>
            <a:ext cx="3311640" cy="1198800"/>
            <a:chOff x="6236640" y="4799880"/>
            <a:chExt cx="3311640" cy="1198800"/>
          </a:xfrm>
        </p:grpSpPr>
        <p:sp>
          <p:nvSpPr>
            <p:cNvPr id="36" name="Rechteck 21"/>
            <p:cNvSpPr/>
            <p:nvPr/>
          </p:nvSpPr>
          <p:spPr>
            <a:xfrm>
              <a:off x="6236640" y="5013000"/>
              <a:ext cx="2906640" cy="13536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37" name="Bogen 22"/>
            <p:cNvSpPr/>
            <p:nvPr/>
          </p:nvSpPr>
          <p:spPr>
            <a:xfrm rot="447000">
              <a:off x="7700400" y="4994280"/>
              <a:ext cx="1402200" cy="527040"/>
            </a:xfrm>
            <a:prstGeom prst="arc">
              <a:avLst>
                <a:gd name="adj1" fmla="val 14372503"/>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38" name="Bogen 23"/>
            <p:cNvSpPr/>
            <p:nvPr/>
          </p:nvSpPr>
          <p:spPr>
            <a:xfrm rot="18036600">
              <a:off x="8510400" y="4995000"/>
              <a:ext cx="914760" cy="80784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sp>
        <p:nvSpPr>
          <p:cNvPr id="39" name="Rechteck 20"/>
          <p:cNvSpPr/>
          <p:nvPr/>
        </p:nvSpPr>
        <p:spPr>
          <a:xfrm>
            <a:off x="0" y="468720"/>
            <a:ext cx="9137880" cy="4500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457200">
              <a:lnSpc>
                <a:spcPct val="100000"/>
              </a:lnSpc>
            </a:pPr>
            <a:endParaRPr lang="de-DE" sz="300" b="0" strike="noStrike" spc="-1">
              <a:solidFill>
                <a:schemeClr val="lt1"/>
              </a:solidFill>
              <a:latin typeface="Calibri"/>
              <a:ea typeface="Arial"/>
            </a:endParaRPr>
          </a:p>
        </p:txBody>
      </p:sp>
      <p:pic>
        <p:nvPicPr>
          <p:cNvPr id="40" name="Grafik 30"/>
          <p:cNvPicPr/>
          <p:nvPr/>
        </p:nvPicPr>
        <p:blipFill>
          <a:blip r:embed="rId2"/>
          <a:srcRect t="17401" b="22671"/>
          <a:stretch/>
        </p:blipFill>
        <p:spPr>
          <a:xfrm>
            <a:off x="71640" y="94320"/>
            <a:ext cx="1007640" cy="297720"/>
          </a:xfrm>
          <a:prstGeom prst="rect">
            <a:avLst/>
          </a:prstGeom>
          <a:noFill/>
          <a:ln w="0">
            <a:noFill/>
          </a:ln>
        </p:spPr>
      </p:pic>
      <p:sp>
        <p:nvSpPr>
          <p:cNvPr id="41" name="PlaceHolder 1"/>
          <p:cNvSpPr>
            <a:spLocks noGrp="1"/>
          </p:cNvSpPr>
          <p:nvPr>
            <p:ph type="body"/>
          </p:nvPr>
        </p:nvSpPr>
        <p:spPr>
          <a:xfrm>
            <a:off x="189360" y="629280"/>
            <a:ext cx="8755920" cy="574560"/>
          </a:xfrm>
          <a:prstGeom prst="rect">
            <a:avLst/>
          </a:prstGeom>
          <a:noFill/>
          <a:ln w="0">
            <a:noFill/>
          </a:ln>
        </p:spPr>
        <p:txBody>
          <a:bodyPr lIns="91440" tIns="45720" rIns="91440" bIns="45720" anchor="t">
            <a:normAutofit/>
          </a:bodyPr>
          <a:lstStyle/>
          <a:p>
            <a:pPr marL="228600" indent="0" defTabSz="685800">
              <a:lnSpc>
                <a:spcPct val="90000"/>
              </a:lnSpc>
              <a:spcBef>
                <a:spcPts val="751"/>
              </a:spcBef>
              <a:buNone/>
              <a:tabLst>
                <a:tab pos="0" algn="l"/>
              </a:tabLst>
            </a:pPr>
            <a:r>
              <a:rPr lang="de-DE" sz="2800" b="0" strike="noStrike" spc="-1">
                <a:solidFill>
                  <a:schemeClr val="dk1"/>
                </a:solidFill>
                <a:latin typeface="Univers Condensed"/>
                <a:ea typeface="Arial"/>
              </a:rPr>
              <a:t>Überschrift (Univers Condensed 28)</a:t>
            </a:r>
            <a:endParaRPr lang="de-DE" sz="2800" b="0" strike="noStrike" spc="-1">
              <a:solidFill>
                <a:schemeClr val="dk1"/>
              </a:solidFill>
              <a:latin typeface="Calibri"/>
            </a:endParaRPr>
          </a:p>
        </p:txBody>
      </p:sp>
      <p:pic>
        <p:nvPicPr>
          <p:cNvPr id="42" name="Grafik 1"/>
          <p:cNvPicPr/>
          <p:nvPr/>
        </p:nvPicPr>
        <p:blipFill>
          <a:blip r:embed="rId3"/>
          <a:stretch/>
        </p:blipFill>
        <p:spPr>
          <a:xfrm>
            <a:off x="5555520" y="72000"/>
            <a:ext cx="3316320" cy="354960"/>
          </a:xfrm>
          <a:prstGeom prst="rect">
            <a:avLst/>
          </a:prstGeom>
          <a:noFill/>
          <a:ln w="0">
            <a:noFill/>
          </a:ln>
        </p:spPr>
      </p:pic>
      <p:sp>
        <p:nvSpPr>
          <p:cNvPr id="43" name="PlaceHolder 2"/>
          <p:cNvSpPr>
            <a:spLocks noGrp="1"/>
          </p:cNvSpPr>
          <p:nvPr>
            <p:ph type="title"/>
          </p:nvPr>
        </p:nvSpPr>
        <p:spPr>
          <a:xfrm>
            <a:off x="457200" y="205200"/>
            <a:ext cx="8228880" cy="858240"/>
          </a:xfrm>
          <a:prstGeom prst="rect">
            <a:avLst/>
          </a:prstGeom>
          <a:noFill/>
          <a:ln w="0">
            <a:noFill/>
          </a:ln>
        </p:spPr>
        <p:txBody>
          <a:bodyPr lIns="0" tIns="0" rIns="0" bIns="0" anchor="ctr">
            <a:noAutofit/>
          </a:bodyPr>
          <a:lstStyle/>
          <a:p>
            <a:pPr indent="0" defTabSz="914400">
              <a:lnSpc>
                <a:spcPct val="90000"/>
              </a:lnSpc>
              <a:buNone/>
              <a:tabLst>
                <a:tab pos="0" algn="l"/>
              </a:tabLst>
            </a:pPr>
            <a:r>
              <a:rPr lang="en-US" sz="1800" b="0" strike="noStrike" spc="-1">
                <a:solidFill>
                  <a:schemeClr val="dk1"/>
                </a:solidFill>
                <a:latin typeface="Calibri"/>
                <a:ea typeface="Arial"/>
              </a:rPr>
              <a:t>Format des Titeltextes durch Klicken bearbeiten</a:t>
            </a:r>
            <a:endParaRPr lang="de-DE" sz="1800" b="0" strike="noStrike" spc="-1">
              <a:solidFill>
                <a:schemeClr val="dk1"/>
              </a:solidFill>
              <a:latin typeface="Calibri"/>
            </a:endParaRPr>
          </a:p>
        </p:txBody>
      </p:sp>
    </p:spTree>
    <p:extLst>
      <p:ext uri="{BB962C8B-B14F-4D97-AF65-F5344CB8AC3E}">
        <p14:creationId xmlns:p14="http://schemas.microsoft.com/office/powerpoint/2010/main" val="1370668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Inhalt mit Überschrift">
    <p:bg>
      <p:bgPr>
        <a:solidFill>
          <a:srgbClr val="FFFFFF"/>
        </a:solidFill>
        <a:effectLst/>
      </p:bgPr>
    </p:bg>
    <p:spTree>
      <p:nvGrpSpPr>
        <p:cNvPr id="1" name=""/>
        <p:cNvGrpSpPr/>
        <p:nvPr/>
      </p:nvGrpSpPr>
      <p:grpSpPr>
        <a:xfrm>
          <a:off x="0" y="0"/>
          <a:ext cx="0" cy="0"/>
          <a:chOff x="0" y="0"/>
          <a:chExt cx="0" cy="0"/>
        </a:xfrm>
      </p:grpSpPr>
      <p:sp>
        <p:nvSpPr>
          <p:cNvPr id="44" name="Rechteck 35"/>
          <p:cNvSpPr/>
          <p:nvPr/>
        </p:nvSpPr>
        <p:spPr>
          <a:xfrm>
            <a:off x="-360" y="0"/>
            <a:ext cx="9143280" cy="439884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pic>
        <p:nvPicPr>
          <p:cNvPr id="45" name="Grafik 37" descr="Ein Bild, das Text, Schrift, Screenshot, Logo enthält.&#10;&#10;Automatisch generierte Beschreibung"/>
          <p:cNvPicPr/>
          <p:nvPr/>
        </p:nvPicPr>
        <p:blipFill>
          <a:blip r:embed="rId2"/>
          <a:stretch/>
        </p:blipFill>
        <p:spPr>
          <a:xfrm>
            <a:off x="8272800" y="4516920"/>
            <a:ext cx="749160" cy="531360"/>
          </a:xfrm>
          <a:prstGeom prst="rect">
            <a:avLst/>
          </a:prstGeom>
          <a:noFill/>
          <a:ln w="0">
            <a:noFill/>
          </a:ln>
        </p:spPr>
      </p:pic>
      <p:pic>
        <p:nvPicPr>
          <p:cNvPr id="46" name="Grafik 38" descr="Ein Bild, das Text, Schrift, Screenshot, Electric Blue (Farbe) enthält.&#10;&#10;Automatisch generierte Beschreibung"/>
          <p:cNvPicPr/>
          <p:nvPr/>
        </p:nvPicPr>
        <p:blipFill>
          <a:blip r:embed="rId3"/>
          <a:stretch/>
        </p:blipFill>
        <p:spPr>
          <a:xfrm>
            <a:off x="7202520" y="4673160"/>
            <a:ext cx="928080" cy="218880"/>
          </a:xfrm>
          <a:prstGeom prst="rect">
            <a:avLst/>
          </a:prstGeom>
          <a:noFill/>
          <a:ln w="0">
            <a:noFill/>
          </a:ln>
        </p:spPr>
      </p:pic>
      <p:pic>
        <p:nvPicPr>
          <p:cNvPr id="47" name="Grafik 39" descr="Ein Bild, das Text, Schrift, Grafiken, weiß enthält.&#10;&#10;Automatisch generierte Beschreibung"/>
          <p:cNvPicPr/>
          <p:nvPr/>
        </p:nvPicPr>
        <p:blipFill>
          <a:blip r:embed="rId4"/>
          <a:stretch/>
        </p:blipFill>
        <p:spPr>
          <a:xfrm>
            <a:off x="5711760" y="5641200"/>
            <a:ext cx="1422720" cy="410040"/>
          </a:xfrm>
          <a:prstGeom prst="rect">
            <a:avLst/>
          </a:prstGeom>
          <a:noFill/>
          <a:ln w="0">
            <a:noFill/>
          </a:ln>
        </p:spPr>
      </p:pic>
      <p:pic>
        <p:nvPicPr>
          <p:cNvPr id="48" name="Grafik 41" descr="Ein Bild, das Text, Screenshot, Schrift, Grafiken enthält.&#10;&#10;Automatisch generierte Beschreibung"/>
          <p:cNvPicPr/>
          <p:nvPr/>
        </p:nvPicPr>
        <p:blipFill>
          <a:blip r:embed="rId5"/>
          <a:stretch/>
        </p:blipFill>
        <p:spPr>
          <a:xfrm>
            <a:off x="121320" y="4489920"/>
            <a:ext cx="1590480" cy="516960"/>
          </a:xfrm>
          <a:prstGeom prst="rect">
            <a:avLst/>
          </a:prstGeom>
          <a:noFill/>
          <a:ln w="0">
            <a:noFill/>
          </a:ln>
        </p:spPr>
      </p:pic>
      <p:pic>
        <p:nvPicPr>
          <p:cNvPr id="49" name="Grafik 52" descr="Ein Bild, das Text, Grafiken, Grafikdesign, Logo enthält.&#10;&#10;Automatisch generierte Beschreibung"/>
          <p:cNvPicPr/>
          <p:nvPr/>
        </p:nvPicPr>
        <p:blipFill>
          <a:blip r:embed="rId6"/>
          <a:srcRect r="3631"/>
          <a:stretch/>
        </p:blipFill>
        <p:spPr>
          <a:xfrm>
            <a:off x="6342120" y="250920"/>
            <a:ext cx="2547000" cy="1305360"/>
          </a:xfrm>
          <a:prstGeom prst="rect">
            <a:avLst/>
          </a:prstGeom>
          <a:noFill/>
          <a:ln w="0">
            <a:noFill/>
          </a:ln>
        </p:spPr>
      </p:pic>
      <p:sp>
        <p:nvSpPr>
          <p:cNvPr id="50" name="Rechteck 4"/>
          <p:cNvSpPr/>
          <p:nvPr/>
        </p:nvSpPr>
        <p:spPr>
          <a:xfrm>
            <a:off x="1137960" y="2066760"/>
            <a:ext cx="3326760" cy="146628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1800" b="0" strike="noStrike" spc="-1">
                <a:solidFill>
                  <a:schemeClr val="dk1"/>
                </a:solidFill>
                <a:latin typeface="Calibri"/>
                <a:ea typeface="Arial"/>
              </a:rPr>
              <a:t>Lorem Ipsum Dolor</a:t>
            </a:r>
            <a:endParaRPr lang="en-US" sz="1800" b="0" strike="noStrike" spc="-1">
              <a:solidFill>
                <a:srgbClr val="000000"/>
              </a:solidFill>
              <a:latin typeface="Calibri"/>
            </a:endParaRPr>
          </a:p>
          <a:p>
            <a:pPr defTabSz="457200">
              <a:lnSpc>
                <a:spcPct val="100000"/>
              </a:lnSpc>
            </a:pPr>
            <a:r>
              <a:rPr lang="de-DE" sz="1800" b="0" strike="noStrike" spc="-1">
                <a:solidFill>
                  <a:schemeClr val="dk1"/>
                </a:solidFill>
                <a:latin typeface="Calibri"/>
                <a:ea typeface="Arial"/>
              </a:rPr>
              <a:t>Lorem Ipsum Dolor</a:t>
            </a:r>
            <a:endParaRPr lang="en-US" sz="1800" b="0" strike="noStrike" spc="-1">
              <a:solidFill>
                <a:srgbClr val="000000"/>
              </a:solidFill>
              <a:latin typeface="Calibri"/>
            </a:endParaRPr>
          </a:p>
          <a:p>
            <a:pPr defTabSz="457200">
              <a:lnSpc>
                <a:spcPct val="100000"/>
              </a:lnSpc>
            </a:pPr>
            <a:r>
              <a:rPr lang="de-DE" sz="1800" b="0" strike="noStrike" spc="-1">
                <a:solidFill>
                  <a:schemeClr val="dk1"/>
                </a:solidFill>
                <a:latin typeface="Calibri"/>
                <a:ea typeface="Arial"/>
              </a:rPr>
              <a:t>Lorem Ipsum Dolor</a:t>
            </a:r>
            <a:endParaRPr lang="en-US" sz="1800" b="0" strike="noStrike" spc="-1">
              <a:solidFill>
                <a:srgbClr val="000000"/>
              </a:solidFill>
              <a:latin typeface="Calibri"/>
            </a:endParaRPr>
          </a:p>
        </p:txBody>
      </p:sp>
      <p:sp>
        <p:nvSpPr>
          <p:cNvPr id="51" name="Bogen 16"/>
          <p:cNvSpPr/>
          <p:nvPr/>
        </p:nvSpPr>
        <p:spPr>
          <a:xfrm rot="15949200">
            <a:off x="8787960" y="1073160"/>
            <a:ext cx="1673640" cy="6460560"/>
          </a:xfrm>
          <a:prstGeom prst="arc">
            <a:avLst>
              <a:gd name="adj1" fmla="val 16134773"/>
              <a:gd name="adj2" fmla="val 20138821"/>
            </a:avLst>
          </a:prstGeom>
          <a:noFill/>
          <a:ln w="2540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dk1"/>
              </a:solidFill>
              <a:latin typeface="Calibri"/>
              <a:ea typeface="Arial"/>
            </a:endParaRPr>
          </a:p>
        </p:txBody>
      </p:sp>
      <p:sp>
        <p:nvSpPr>
          <p:cNvPr id="52" name="Textfeld 31"/>
          <p:cNvSpPr/>
          <p:nvPr/>
        </p:nvSpPr>
        <p:spPr>
          <a:xfrm>
            <a:off x="1199160" y="1557000"/>
            <a:ext cx="3821760" cy="1308600"/>
          </a:xfrm>
          <a:prstGeom prst="rect">
            <a:avLst/>
          </a:prstGeom>
          <a:solidFill>
            <a:schemeClr val="tx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de-DE" sz="4000" b="0" strike="noStrike" spc="-1">
                <a:solidFill>
                  <a:schemeClr val="lt1"/>
                </a:solidFill>
                <a:latin typeface="Univers Condensed"/>
                <a:ea typeface="Arial"/>
              </a:rPr>
              <a:t>Headline zum Projekt</a:t>
            </a:r>
            <a:endParaRPr lang="en-US" sz="4000" b="0" strike="noStrike" spc="-1">
              <a:solidFill>
                <a:srgbClr val="FFFFFF"/>
              </a:solidFill>
              <a:latin typeface="Calibri"/>
            </a:endParaRPr>
          </a:p>
        </p:txBody>
      </p:sp>
      <p:cxnSp>
        <p:nvCxnSpPr>
          <p:cNvPr id="53" name="Verbinder: gekrümmt 3"/>
          <p:cNvCxnSpPr/>
          <p:nvPr/>
        </p:nvCxnSpPr>
        <p:spPr>
          <a:xfrm rot="10800000" flipV="1">
            <a:off x="6658200" y="2825280"/>
            <a:ext cx="2486160" cy="1664640"/>
          </a:xfrm>
          <a:prstGeom prst="curvedConnector2">
            <a:avLst/>
          </a:prstGeom>
          <a:ln w="25400">
            <a:solidFill>
              <a:srgbClr val="FFFFFF"/>
            </a:solidFill>
            <a:round/>
          </a:ln>
        </p:spPr>
      </p:cxnSp>
      <p:sp>
        <p:nvSpPr>
          <p:cNvPr id="54" name="Rechteck 8"/>
          <p:cNvSpPr/>
          <p:nvPr/>
        </p:nvSpPr>
        <p:spPr>
          <a:xfrm rot="19363200">
            <a:off x="-1089000" y="-927360"/>
            <a:ext cx="4226040" cy="212724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3200" b="1" strike="noStrike" spc="-1">
                <a:solidFill>
                  <a:schemeClr val="lt1"/>
                </a:solidFill>
                <a:latin typeface="Calibri"/>
                <a:ea typeface="Arial"/>
              </a:rPr>
              <a:t>023BWP2023</a:t>
            </a:r>
            <a:endParaRPr lang="en-US" sz="3200" b="0" strike="noStrike" spc="-1">
              <a:solidFill>
                <a:srgbClr val="000000"/>
              </a:solidFill>
              <a:latin typeface="Calibri"/>
            </a:endParaRPr>
          </a:p>
          <a:p>
            <a:pPr defTabSz="457200">
              <a:lnSpc>
                <a:spcPct val="100000"/>
              </a:lnSpc>
            </a:pPr>
            <a:r>
              <a:rPr lang="de-DE" sz="3200" b="1" strike="noStrike" spc="-1">
                <a:solidFill>
                  <a:schemeClr val="lt1"/>
                </a:solidFill>
                <a:latin typeface="Calibri"/>
                <a:ea typeface="Arial"/>
              </a:rPr>
              <a:t>P2023BWP2023</a:t>
            </a:r>
            <a:endParaRPr lang="en-US" sz="3200" b="0" strike="noStrike" spc="-1">
              <a:solidFill>
                <a:srgbClr val="000000"/>
              </a:solidFill>
              <a:latin typeface="Calibri"/>
            </a:endParaRPr>
          </a:p>
          <a:p>
            <a:pPr defTabSz="457200">
              <a:lnSpc>
                <a:spcPct val="100000"/>
              </a:lnSpc>
            </a:pPr>
            <a:r>
              <a:rPr lang="de-DE" sz="3200" b="1" strike="noStrike" spc="-1">
                <a:solidFill>
                  <a:schemeClr val="lt1"/>
                </a:solidFill>
                <a:latin typeface="Calibri"/>
                <a:ea typeface="Arial"/>
              </a:rPr>
              <a:t>BWP2023BWP2023</a:t>
            </a:r>
            <a:endParaRPr lang="en-US" sz="3200" b="0" strike="noStrike" spc="-1">
              <a:solidFill>
                <a:srgbClr val="000000"/>
              </a:solidFill>
              <a:latin typeface="Calibri"/>
            </a:endParaRPr>
          </a:p>
        </p:txBody>
      </p:sp>
      <p:sp>
        <p:nvSpPr>
          <p:cNvPr id="55" name="Rechteck 10"/>
          <p:cNvSpPr/>
          <p:nvPr/>
        </p:nvSpPr>
        <p:spPr>
          <a:xfrm>
            <a:off x="8019000" y="4065120"/>
            <a:ext cx="870480" cy="22932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600" b="1" strike="noStrike" spc="-1">
                <a:solidFill>
                  <a:schemeClr val="lt1"/>
                </a:solidFill>
                <a:latin typeface="Arial"/>
                <a:ea typeface="Arial"/>
              </a:rPr>
              <a:t>FKZ: 01JA23S02A</a:t>
            </a:r>
            <a:endParaRPr lang="en-US" sz="600" b="0" strike="noStrike" spc="-1">
              <a:solidFill>
                <a:srgbClr val="000000"/>
              </a:solidFill>
              <a:latin typeface="Calibri"/>
            </a:endParaRPr>
          </a:p>
        </p:txBody>
      </p:sp>
      <p:pic>
        <p:nvPicPr>
          <p:cNvPr id="56" name="Grafik 1"/>
          <p:cNvPicPr/>
          <p:nvPr/>
        </p:nvPicPr>
        <p:blipFill>
          <a:blip r:embed="rId7"/>
          <a:stretch/>
        </p:blipFill>
        <p:spPr>
          <a:xfrm>
            <a:off x="270000" y="3709440"/>
            <a:ext cx="3316320" cy="354960"/>
          </a:xfrm>
          <a:prstGeom prst="rect">
            <a:avLst/>
          </a:prstGeom>
          <a:noFill/>
          <a:ln w="0">
            <a:noFill/>
          </a:ln>
        </p:spPr>
      </p:pic>
    </p:spTree>
    <p:extLst>
      <p:ext uri="{BB962C8B-B14F-4D97-AF65-F5344CB8AC3E}">
        <p14:creationId xmlns:p14="http://schemas.microsoft.com/office/powerpoint/2010/main" val="1399123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4_Inhalt mit Überschrift">
    <p:bg>
      <p:bgPr>
        <a:solidFill>
          <a:srgbClr val="FFFFFF"/>
        </a:solidFill>
        <a:effectLst/>
      </p:bgPr>
    </p:bg>
    <p:spTree>
      <p:nvGrpSpPr>
        <p:cNvPr id="1" name=""/>
        <p:cNvGrpSpPr/>
        <p:nvPr/>
      </p:nvGrpSpPr>
      <p:grpSpPr>
        <a:xfrm>
          <a:off x="0" y="0"/>
          <a:ext cx="0" cy="0"/>
          <a:chOff x="0" y="0"/>
          <a:chExt cx="0" cy="0"/>
        </a:xfrm>
      </p:grpSpPr>
      <p:sp>
        <p:nvSpPr>
          <p:cNvPr id="57" name="Bogen 16"/>
          <p:cNvSpPr/>
          <p:nvPr/>
        </p:nvSpPr>
        <p:spPr>
          <a:xfrm rot="15949200">
            <a:off x="8787960" y="1073160"/>
            <a:ext cx="1673640" cy="6460560"/>
          </a:xfrm>
          <a:prstGeom prst="arc">
            <a:avLst>
              <a:gd name="adj1" fmla="val 16134773"/>
              <a:gd name="adj2" fmla="val 20138821"/>
            </a:avLst>
          </a:prstGeom>
          <a:noFill/>
          <a:ln w="2540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dk1"/>
              </a:solidFill>
              <a:latin typeface="Calibri"/>
              <a:ea typeface="Arial"/>
            </a:endParaRPr>
          </a:p>
        </p:txBody>
      </p:sp>
      <p:sp>
        <p:nvSpPr>
          <p:cNvPr id="58" name="Rechteck 1"/>
          <p:cNvSpPr/>
          <p:nvPr/>
        </p:nvSpPr>
        <p:spPr>
          <a:xfrm>
            <a:off x="0" y="-12960"/>
            <a:ext cx="9143280" cy="439884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pic>
        <p:nvPicPr>
          <p:cNvPr id="59" name="Grafik 2" descr="Ein Bild, das Text, Schrift, Screenshot, Logo enthält.&#10;&#10;Automatisch generierte Beschreibung"/>
          <p:cNvPicPr/>
          <p:nvPr/>
        </p:nvPicPr>
        <p:blipFill>
          <a:blip r:embed="rId2"/>
          <a:stretch/>
        </p:blipFill>
        <p:spPr>
          <a:xfrm>
            <a:off x="8272800" y="4516920"/>
            <a:ext cx="749160" cy="531360"/>
          </a:xfrm>
          <a:prstGeom prst="rect">
            <a:avLst/>
          </a:prstGeom>
          <a:noFill/>
          <a:ln w="0">
            <a:noFill/>
          </a:ln>
        </p:spPr>
      </p:pic>
      <p:pic>
        <p:nvPicPr>
          <p:cNvPr id="60" name="Grafik 5" descr="Ein Bild, das Text, Schrift, Screenshot, Electric Blue (Farbe) enthält.&#10;&#10;Automatisch generierte Beschreibung"/>
          <p:cNvPicPr/>
          <p:nvPr/>
        </p:nvPicPr>
        <p:blipFill>
          <a:blip r:embed="rId3"/>
          <a:stretch/>
        </p:blipFill>
        <p:spPr>
          <a:xfrm>
            <a:off x="7202520" y="4673160"/>
            <a:ext cx="928080" cy="218880"/>
          </a:xfrm>
          <a:prstGeom prst="rect">
            <a:avLst/>
          </a:prstGeom>
          <a:noFill/>
          <a:ln w="0">
            <a:noFill/>
          </a:ln>
        </p:spPr>
      </p:pic>
      <p:pic>
        <p:nvPicPr>
          <p:cNvPr id="61" name="Grafik 6" descr="Ein Bild, das Text, Screenshot, Schrift, Grafiken enthält.&#10;&#10;Automatisch generierte Beschreibung"/>
          <p:cNvPicPr/>
          <p:nvPr/>
        </p:nvPicPr>
        <p:blipFill>
          <a:blip r:embed="rId4"/>
          <a:stretch/>
        </p:blipFill>
        <p:spPr>
          <a:xfrm>
            <a:off x="121320" y="4489920"/>
            <a:ext cx="1590480" cy="516960"/>
          </a:xfrm>
          <a:prstGeom prst="rect">
            <a:avLst/>
          </a:prstGeom>
          <a:noFill/>
          <a:ln w="0">
            <a:noFill/>
          </a:ln>
        </p:spPr>
      </p:pic>
      <p:pic>
        <p:nvPicPr>
          <p:cNvPr id="62" name="Grafik 7" descr="Ein Bild, das Text, Grafiken, Grafikdesign, Logo enthält.&#10;&#10;Automatisch generierte Beschreibung"/>
          <p:cNvPicPr/>
          <p:nvPr/>
        </p:nvPicPr>
        <p:blipFill>
          <a:blip r:embed="rId5"/>
          <a:srcRect r="3631"/>
          <a:stretch/>
        </p:blipFill>
        <p:spPr>
          <a:xfrm>
            <a:off x="6342120" y="250920"/>
            <a:ext cx="2547000" cy="1305360"/>
          </a:xfrm>
          <a:prstGeom prst="rect">
            <a:avLst/>
          </a:prstGeom>
          <a:noFill/>
          <a:ln w="0">
            <a:noFill/>
          </a:ln>
        </p:spPr>
      </p:pic>
      <p:sp>
        <p:nvSpPr>
          <p:cNvPr id="63" name="Rechteck 11"/>
          <p:cNvSpPr/>
          <p:nvPr/>
        </p:nvSpPr>
        <p:spPr>
          <a:xfrm>
            <a:off x="819720" y="2382120"/>
            <a:ext cx="6008760" cy="99468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t">
            <a:noAutofit/>
          </a:bodyPr>
          <a:lstStyle/>
          <a:p>
            <a:pPr defTabSz="457200">
              <a:lnSpc>
                <a:spcPct val="100000"/>
              </a:lnSpc>
            </a:pPr>
            <a:endParaRPr lang="en-US" sz="1600" b="0" strike="noStrike" spc="-1">
              <a:solidFill>
                <a:srgbClr val="000000"/>
              </a:solidFill>
              <a:latin typeface="Calibri"/>
            </a:endParaRPr>
          </a:p>
          <a:p>
            <a:pPr defTabSz="457200">
              <a:lnSpc>
                <a:spcPct val="100000"/>
              </a:lnSpc>
            </a:pPr>
            <a:r>
              <a:rPr lang="de-DE" sz="1600" b="1" strike="noStrike" spc="-1">
                <a:solidFill>
                  <a:schemeClr val="dk1"/>
                </a:solidFill>
                <a:latin typeface="Univers Condensed"/>
                <a:ea typeface="Arial"/>
              </a:rPr>
              <a:t>… mit digitalisierten Escape Rooms</a:t>
            </a:r>
            <a:endParaRPr lang="en-US" sz="1600" b="0" strike="noStrike" spc="-1">
              <a:solidFill>
                <a:srgbClr val="000000"/>
              </a:solidFill>
              <a:latin typeface="Calibri"/>
            </a:endParaRPr>
          </a:p>
        </p:txBody>
      </p:sp>
      <p:sp>
        <p:nvSpPr>
          <p:cNvPr id="64" name="Textfeld 12"/>
          <p:cNvSpPr/>
          <p:nvPr/>
        </p:nvSpPr>
        <p:spPr>
          <a:xfrm>
            <a:off x="916920" y="1603080"/>
            <a:ext cx="6791400" cy="943560"/>
          </a:xfrm>
          <a:prstGeom prst="rect">
            <a:avLst/>
          </a:prstGeom>
          <a:solidFill>
            <a:schemeClr val="tx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de-DE" sz="2800" b="0" strike="noStrike" spc="-1">
                <a:solidFill>
                  <a:schemeClr val="lt1"/>
                </a:solidFill>
                <a:latin typeface="Calibri"/>
                <a:ea typeface="Arial"/>
              </a:rPr>
              <a:t>Sysder - Systemisches Denken in ökonomischen Zusammenhängen</a:t>
            </a:r>
            <a:endParaRPr lang="en-US" sz="2800" b="0" strike="noStrike" spc="-1">
              <a:solidFill>
                <a:srgbClr val="FFFFFF"/>
              </a:solidFill>
              <a:latin typeface="Calibri"/>
            </a:endParaRPr>
          </a:p>
        </p:txBody>
      </p:sp>
      <p:cxnSp>
        <p:nvCxnSpPr>
          <p:cNvPr id="65" name="Verbinder: gekrümmt 13"/>
          <p:cNvCxnSpPr/>
          <p:nvPr/>
        </p:nvCxnSpPr>
        <p:spPr>
          <a:xfrm rot="10800000" flipV="1">
            <a:off x="6514560" y="2782080"/>
            <a:ext cx="2699640" cy="1684800"/>
          </a:xfrm>
          <a:prstGeom prst="curvedConnector2">
            <a:avLst/>
          </a:prstGeom>
          <a:ln w="19050">
            <a:solidFill>
              <a:srgbClr val="FFFFFF"/>
            </a:solidFill>
            <a:round/>
          </a:ln>
        </p:spPr>
      </p:cxnSp>
      <p:sp>
        <p:nvSpPr>
          <p:cNvPr id="66" name="Rechteck 15"/>
          <p:cNvSpPr/>
          <p:nvPr/>
        </p:nvSpPr>
        <p:spPr>
          <a:xfrm>
            <a:off x="121320" y="4073760"/>
            <a:ext cx="870480" cy="22932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600" b="1" strike="noStrike" spc="-1">
                <a:solidFill>
                  <a:schemeClr val="lt1"/>
                </a:solidFill>
                <a:latin typeface="Arial"/>
                <a:ea typeface="Arial"/>
              </a:rPr>
              <a:t>FKZ: 01JA23S02A</a:t>
            </a:r>
            <a:endParaRPr lang="en-US" sz="600" b="0" strike="noStrike" spc="-1">
              <a:solidFill>
                <a:srgbClr val="000000"/>
              </a:solidFill>
              <a:latin typeface="Calibri"/>
            </a:endParaRPr>
          </a:p>
        </p:txBody>
      </p:sp>
      <p:sp>
        <p:nvSpPr>
          <p:cNvPr id="67" name="Bogen 19"/>
          <p:cNvSpPr/>
          <p:nvPr/>
        </p:nvSpPr>
        <p:spPr>
          <a:xfrm rot="15949200">
            <a:off x="8783280" y="1077480"/>
            <a:ext cx="1673640" cy="6452280"/>
          </a:xfrm>
          <a:prstGeom prst="arc">
            <a:avLst>
              <a:gd name="adj1" fmla="val 16134773"/>
              <a:gd name="adj2" fmla="val 20138821"/>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dk1"/>
              </a:solidFill>
              <a:latin typeface="Calibri"/>
              <a:ea typeface="Arial"/>
            </a:endParaRPr>
          </a:p>
        </p:txBody>
      </p:sp>
      <p:pic>
        <p:nvPicPr>
          <p:cNvPr id="68" name="Grafik 3"/>
          <p:cNvPicPr/>
          <p:nvPr/>
        </p:nvPicPr>
        <p:blipFill>
          <a:blip r:embed="rId6"/>
          <a:stretch/>
        </p:blipFill>
        <p:spPr>
          <a:xfrm>
            <a:off x="3752280" y="3247200"/>
            <a:ext cx="3316320" cy="354960"/>
          </a:xfrm>
          <a:prstGeom prst="rect">
            <a:avLst/>
          </a:prstGeom>
          <a:noFill/>
          <a:ln w="0">
            <a:noFill/>
          </a:ln>
        </p:spPr>
      </p:pic>
      <p:sp>
        <p:nvSpPr>
          <p:cNvPr id="69" name="PlaceHolder 1"/>
          <p:cNvSpPr>
            <a:spLocks noGrp="1"/>
          </p:cNvSpPr>
          <p:nvPr>
            <p:ph type="title"/>
          </p:nvPr>
        </p:nvSpPr>
        <p:spPr>
          <a:xfrm>
            <a:off x="457200" y="205200"/>
            <a:ext cx="8228880" cy="858240"/>
          </a:xfrm>
          <a:prstGeom prst="rect">
            <a:avLst/>
          </a:prstGeom>
          <a:noFill/>
          <a:ln w="0">
            <a:noFill/>
          </a:ln>
        </p:spPr>
        <p:txBody>
          <a:bodyPr lIns="0" tIns="0" rIns="0" bIns="0" anchor="ctr">
            <a:noAutofit/>
          </a:bodyPr>
          <a:lstStyle/>
          <a:p>
            <a:pPr indent="0" defTabSz="914400">
              <a:lnSpc>
                <a:spcPct val="90000"/>
              </a:lnSpc>
              <a:buNone/>
              <a:tabLst>
                <a:tab pos="0" algn="l"/>
              </a:tabLst>
            </a:pPr>
            <a:r>
              <a:rPr lang="en-US" sz="1800" b="0" strike="noStrike" spc="-1">
                <a:solidFill>
                  <a:schemeClr val="dk1"/>
                </a:solidFill>
                <a:latin typeface="Calibri"/>
                <a:ea typeface="Arial"/>
              </a:rPr>
              <a:t>Format des Titeltextes durch Klicken bearbeiten</a:t>
            </a:r>
            <a:endParaRPr lang="de-DE" sz="1800" b="0" strike="noStrike" spc="-1">
              <a:solidFill>
                <a:schemeClr val="dk1"/>
              </a:solidFill>
              <a:latin typeface="Calibri"/>
            </a:endParaRPr>
          </a:p>
        </p:txBody>
      </p:sp>
      <p:sp>
        <p:nvSpPr>
          <p:cNvPr id="70" name="PlaceHolder 2"/>
          <p:cNvSpPr>
            <a:spLocks noGrp="1"/>
          </p:cNvSpPr>
          <p:nvPr>
            <p:ph type="body"/>
          </p:nvPr>
        </p:nvSpPr>
        <p:spPr>
          <a:xfrm>
            <a:off x="457200" y="1203480"/>
            <a:ext cx="8228880" cy="298260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en-US" sz="2100" b="0" strike="noStrike" spc="-1">
                <a:solidFill>
                  <a:schemeClr val="dk1"/>
                </a:solidFill>
                <a:latin typeface="Calibri"/>
                <a:ea typeface="Arial"/>
              </a:rPr>
              <a:t>Format des Gliederungstextes durch Klicken bearbeiten</a:t>
            </a:r>
            <a:endParaRPr lang="de-DE" sz="2100" b="0" strike="noStrike" spc="-1">
              <a:solidFill>
                <a:schemeClr val="dk1"/>
              </a:solidFill>
              <a:latin typeface="Calibri"/>
            </a:endParaRPr>
          </a:p>
          <a:p>
            <a:pPr marL="864000" lvl="1" indent="-324000" defTabSz="914400">
              <a:lnSpc>
                <a:spcPct val="90000"/>
              </a:lnSpc>
              <a:spcBef>
                <a:spcPts val="1134"/>
              </a:spcBef>
              <a:buClr>
                <a:srgbClr val="000000"/>
              </a:buClr>
              <a:buSzPct val="75000"/>
              <a:buFont typeface="Symbol" charset="2"/>
              <a:buChar char=""/>
            </a:pPr>
            <a:r>
              <a:rPr lang="en-US" sz="1500" b="0" strike="noStrike" spc="-1">
                <a:solidFill>
                  <a:schemeClr val="dk1"/>
                </a:solidFill>
                <a:latin typeface="Calibri"/>
                <a:ea typeface="Arial"/>
              </a:rPr>
              <a:t>Zweite Gliederungsebene</a:t>
            </a:r>
            <a:endParaRPr lang="de-DE" sz="1500" b="0" strike="noStrike" spc="-1">
              <a:solidFill>
                <a:schemeClr val="dk1"/>
              </a:solidFill>
              <a:latin typeface="Calibri"/>
            </a:endParaRPr>
          </a:p>
          <a:p>
            <a:pPr marL="1296000" lvl="2" indent="-288000" defTabSz="914400">
              <a:lnSpc>
                <a:spcPct val="90000"/>
              </a:lnSpc>
              <a:spcBef>
                <a:spcPts val="850"/>
              </a:spcBef>
              <a:buClr>
                <a:srgbClr val="000000"/>
              </a:buClr>
              <a:buSzPct val="45000"/>
              <a:buFont typeface="Wingdings" charset="2"/>
              <a:buChar char=""/>
            </a:pPr>
            <a:r>
              <a:rPr lang="en-US" sz="1350" b="0" strike="noStrike" spc="-1">
                <a:solidFill>
                  <a:schemeClr val="dk1"/>
                </a:solidFill>
                <a:latin typeface="Calibri"/>
                <a:ea typeface="Arial"/>
              </a:rPr>
              <a:t>Dritte Gliederungsebene</a:t>
            </a:r>
            <a:endParaRPr lang="de-DE" sz="1350" b="0" strike="noStrike" spc="-1">
              <a:solidFill>
                <a:schemeClr val="dk1"/>
              </a:solidFill>
              <a:latin typeface="Calibri"/>
            </a:endParaRPr>
          </a:p>
          <a:p>
            <a:pPr marL="1728000" lvl="3" indent="-216000" defTabSz="914400">
              <a:lnSpc>
                <a:spcPct val="90000"/>
              </a:lnSpc>
              <a:spcBef>
                <a:spcPts val="567"/>
              </a:spcBef>
              <a:buClr>
                <a:srgbClr val="000000"/>
              </a:buClr>
              <a:buSzPct val="75000"/>
              <a:buFont typeface="Symbol" charset="2"/>
              <a:buChar char=""/>
            </a:pPr>
            <a:r>
              <a:rPr lang="en-US" sz="1350" b="0" strike="noStrike" spc="-1">
                <a:solidFill>
                  <a:schemeClr val="dk1"/>
                </a:solidFill>
                <a:latin typeface="Calibri"/>
                <a:ea typeface="Arial"/>
              </a:rPr>
              <a:t>Vierte Gliederungsebene</a:t>
            </a:r>
            <a:endParaRPr lang="de-DE" sz="1350" b="0" strike="noStrike" spc="-1">
              <a:solidFill>
                <a:schemeClr val="dk1"/>
              </a:solidFill>
              <a:latin typeface="Calibri"/>
            </a:endParaRPr>
          </a:p>
          <a:p>
            <a:pPr marL="2160000" lvl="4" indent="-216000" defTabSz="9144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ea typeface="Arial"/>
              </a:rPr>
              <a:t>Fünfte Gliederungsebene</a:t>
            </a:r>
            <a:endParaRPr lang="de-DE" sz="2000" b="0" strike="noStrike" spc="-1">
              <a:solidFill>
                <a:schemeClr val="dk1"/>
              </a:solidFill>
              <a:latin typeface="Calibri"/>
            </a:endParaRPr>
          </a:p>
          <a:p>
            <a:pPr marL="2592000" lvl="5" indent="-216000" defTabSz="9144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ea typeface="Arial"/>
              </a:rPr>
              <a:t>Sechste Gliederungsebene</a:t>
            </a:r>
            <a:endParaRPr lang="de-DE" sz="2000" b="0" strike="noStrike" spc="-1">
              <a:solidFill>
                <a:schemeClr val="dk1"/>
              </a:solidFill>
              <a:latin typeface="Calibri"/>
            </a:endParaRPr>
          </a:p>
          <a:p>
            <a:pPr marL="3024000" lvl="6" indent="-216000" defTabSz="9144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ea typeface="Arial"/>
              </a:rPr>
              <a:t>Siebte Gliederungsebene</a:t>
            </a:r>
            <a:endParaRPr lang="de-DE" sz="2000" b="0" strike="noStrike" spc="-1">
              <a:solidFill>
                <a:schemeClr val="dk1"/>
              </a:solidFill>
              <a:latin typeface="Calibri"/>
            </a:endParaRPr>
          </a:p>
        </p:txBody>
      </p:sp>
    </p:spTree>
    <p:extLst>
      <p:ext uri="{BB962C8B-B14F-4D97-AF65-F5344CB8AC3E}">
        <p14:creationId xmlns:p14="http://schemas.microsoft.com/office/powerpoint/2010/main" val="2893798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rgbClr val="FFFFFF"/>
        </a:solidFill>
        <a:effectLst/>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573480"/>
            <a:ext cx="8228880" cy="488880"/>
          </a:xfrm>
          <a:prstGeom prst="rect">
            <a:avLst/>
          </a:prstGeom>
          <a:noFill/>
          <a:ln w="0">
            <a:noFill/>
          </a:ln>
        </p:spPr>
        <p:txBody>
          <a:bodyPr lIns="91440" tIns="45720" rIns="91440" bIns="45720" anchor="ctr">
            <a:noAutofit/>
          </a:bodyPr>
          <a:lstStyle/>
          <a:p>
            <a:pPr indent="0" defTabSz="685800">
              <a:lnSpc>
                <a:spcPct val="90000"/>
              </a:lnSpc>
              <a:buNone/>
              <a:tabLst>
                <a:tab pos="0" algn="l"/>
              </a:tabLst>
            </a:pPr>
            <a:r>
              <a:rPr lang="de-DE" sz="1800" b="0" strike="noStrike" spc="-1">
                <a:solidFill>
                  <a:schemeClr val="dk1"/>
                </a:solidFill>
                <a:latin typeface="Calibri Light"/>
                <a:ea typeface="Arial"/>
              </a:rPr>
              <a:t>Titelmasterformat durch Klicken bearbeiten</a:t>
            </a:r>
            <a:endParaRPr lang="de-DE" sz="1800" b="0" strike="noStrike" spc="-1">
              <a:solidFill>
                <a:schemeClr val="dk1"/>
              </a:solidFill>
              <a:latin typeface="Calibri"/>
            </a:endParaRPr>
          </a:p>
        </p:txBody>
      </p:sp>
      <p:sp>
        <p:nvSpPr>
          <p:cNvPr id="72" name="PlaceHolder 2"/>
          <p:cNvSpPr>
            <a:spLocks noGrp="1"/>
          </p:cNvSpPr>
          <p:nvPr>
            <p:ph type="body"/>
          </p:nvPr>
        </p:nvSpPr>
        <p:spPr>
          <a:xfrm>
            <a:off x="457200" y="1383480"/>
            <a:ext cx="8228880" cy="3299760"/>
          </a:xfrm>
          <a:prstGeom prst="rect">
            <a:avLst/>
          </a:prstGeom>
          <a:noFill/>
          <a:ln w="0">
            <a:noFill/>
          </a:ln>
        </p:spPr>
        <p:txBody>
          <a:bodyPr lIns="91440" tIns="45720" rIns="91440" bIns="45720" anchor="t">
            <a:normAutofit/>
          </a:bodyPr>
          <a:lstStyle/>
          <a:p>
            <a:pPr marL="171360" indent="-171360" defTabSz="685800">
              <a:lnSpc>
                <a:spcPct val="90000"/>
              </a:lnSpc>
              <a:spcBef>
                <a:spcPts val="751"/>
              </a:spcBef>
              <a:buClr>
                <a:srgbClr val="000000"/>
              </a:buClr>
              <a:buFont typeface="Arial"/>
              <a:buChar char="•"/>
            </a:pPr>
            <a:r>
              <a:rPr lang="de-DE" sz="2100" b="0" strike="noStrike" spc="-1">
                <a:solidFill>
                  <a:schemeClr val="dk1"/>
                </a:solidFill>
                <a:latin typeface="Calibri"/>
                <a:ea typeface="Arial"/>
              </a:rPr>
              <a:t>Textmasterformate durch Klicken bearbeiten</a:t>
            </a:r>
            <a:endParaRPr lang="de-DE" sz="2100" b="0" strike="noStrike" spc="-1">
              <a:solidFill>
                <a:schemeClr val="dk1"/>
              </a:solidFill>
              <a:latin typeface="Calibri"/>
            </a:endParaRPr>
          </a:p>
          <a:p>
            <a:pPr marL="514440" lvl="1" indent="-171360" defTabSz="685800">
              <a:lnSpc>
                <a:spcPct val="90000"/>
              </a:lnSpc>
              <a:spcBef>
                <a:spcPts val="374"/>
              </a:spcBef>
              <a:buClr>
                <a:srgbClr val="000000"/>
              </a:buClr>
              <a:buFont typeface="Arial"/>
              <a:buChar char="•"/>
            </a:pPr>
            <a:r>
              <a:rPr lang="de-DE" sz="1800" b="0" strike="noStrike" spc="-1">
                <a:solidFill>
                  <a:schemeClr val="dk1"/>
                </a:solidFill>
                <a:latin typeface="Calibri"/>
                <a:ea typeface="Arial"/>
              </a:rPr>
              <a:t>Zweite Ebene</a:t>
            </a:r>
            <a:endParaRPr lang="de-DE" sz="1800" b="0" strike="noStrike" spc="-1">
              <a:solidFill>
                <a:schemeClr val="dk1"/>
              </a:solidFill>
              <a:latin typeface="Calibri"/>
            </a:endParaRPr>
          </a:p>
          <a:p>
            <a:pPr marL="857160" lvl="2" indent="-171360" defTabSz="685800">
              <a:lnSpc>
                <a:spcPct val="90000"/>
              </a:lnSpc>
              <a:spcBef>
                <a:spcPts val="374"/>
              </a:spcBef>
              <a:buClr>
                <a:srgbClr val="000000"/>
              </a:buClr>
              <a:buFont typeface="Arial"/>
              <a:buChar char="•"/>
            </a:pPr>
            <a:r>
              <a:rPr lang="de-DE" sz="1500" b="0" strike="noStrike" spc="-1">
                <a:solidFill>
                  <a:schemeClr val="dk1"/>
                </a:solidFill>
                <a:latin typeface="Calibri"/>
                <a:ea typeface="Arial"/>
              </a:rPr>
              <a:t>Dritte Ebene</a:t>
            </a:r>
            <a:endParaRPr lang="de-DE" sz="1500" b="0" strike="noStrike" spc="-1">
              <a:solidFill>
                <a:schemeClr val="dk1"/>
              </a:solidFill>
              <a:latin typeface="Calibri"/>
            </a:endParaRPr>
          </a:p>
          <a:p>
            <a:pPr marL="1200240" lvl="3" indent="-171360" defTabSz="685800">
              <a:lnSpc>
                <a:spcPct val="90000"/>
              </a:lnSpc>
              <a:spcBef>
                <a:spcPts val="374"/>
              </a:spcBef>
              <a:buClr>
                <a:srgbClr val="000000"/>
              </a:buClr>
              <a:buFont typeface="Arial"/>
              <a:buChar char="•"/>
            </a:pPr>
            <a:r>
              <a:rPr lang="de-DE" sz="1350" b="0" strike="noStrike" spc="-1">
                <a:solidFill>
                  <a:schemeClr val="dk1"/>
                </a:solidFill>
                <a:latin typeface="Calibri"/>
                <a:ea typeface="Arial"/>
              </a:rPr>
              <a:t>Vierte Ebene</a:t>
            </a:r>
            <a:endParaRPr lang="de-DE" sz="1350" b="0" strike="noStrike" spc="-1">
              <a:solidFill>
                <a:schemeClr val="dk1"/>
              </a:solidFill>
              <a:latin typeface="Calibri"/>
            </a:endParaRPr>
          </a:p>
          <a:p>
            <a:pPr marL="1542960" lvl="4" indent="-171360" defTabSz="685800">
              <a:lnSpc>
                <a:spcPct val="90000"/>
              </a:lnSpc>
              <a:spcBef>
                <a:spcPts val="374"/>
              </a:spcBef>
              <a:buClr>
                <a:srgbClr val="000000"/>
              </a:buClr>
              <a:buFont typeface="Arial"/>
              <a:buChar char="•"/>
            </a:pPr>
            <a:r>
              <a:rPr lang="de-DE" sz="1350" b="0" strike="noStrike" spc="-1">
                <a:solidFill>
                  <a:schemeClr val="dk1"/>
                </a:solidFill>
                <a:latin typeface="Calibri"/>
                <a:ea typeface="Arial"/>
              </a:rPr>
              <a:t>Fünfte Ebene</a:t>
            </a:r>
            <a:endParaRPr lang="de-DE" sz="1350" b="0" strike="noStrike" spc="-1">
              <a:solidFill>
                <a:schemeClr val="dk1"/>
              </a:solidFill>
              <a:latin typeface="Calibri"/>
            </a:endParaRPr>
          </a:p>
        </p:txBody>
      </p:sp>
    </p:spTree>
    <p:extLst>
      <p:ext uri="{BB962C8B-B14F-4D97-AF65-F5344CB8AC3E}">
        <p14:creationId xmlns:p14="http://schemas.microsoft.com/office/powerpoint/2010/main" val="1169860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r">
    <p:bg>
      <p:bgPr>
        <a:solidFill>
          <a:srgbClr val="000000"/>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r>
              <a:rPr lang="en-US" sz="1800" b="0" strike="noStrike" spc="-1">
                <a:solidFill>
                  <a:schemeClr val="lt1"/>
                </a:solidFill>
                <a:latin typeface="Calibri"/>
              </a:rPr>
              <a:t>Format des Titeltextes durch Klicken bearbeiten</a:t>
            </a:r>
          </a:p>
        </p:txBody>
      </p:sp>
      <p:sp>
        <p:nvSpPr>
          <p:cNvPr id="3"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lnSpc>
                <a:spcPct val="90000"/>
              </a:lnSpc>
              <a:spcBef>
                <a:spcPts val="1417"/>
              </a:spcBef>
              <a:buClr>
                <a:srgbClr val="FFFFFF"/>
              </a:buClr>
              <a:buSzPct val="45000"/>
              <a:buFont typeface="Wingdings" charset="2"/>
              <a:buChar char=""/>
            </a:pPr>
            <a:r>
              <a:rPr lang="en-US" sz="2100" b="0" strike="noStrike" spc="-1">
                <a:solidFill>
                  <a:schemeClr val="lt1"/>
                </a:solidFill>
                <a:latin typeface="Calibri"/>
              </a:rPr>
              <a:t>Format des Gliederungstextes durch Klicken bearbeiten</a:t>
            </a:r>
          </a:p>
          <a:p>
            <a:pPr marL="864000" lvl="1" indent="-324000">
              <a:lnSpc>
                <a:spcPct val="90000"/>
              </a:lnSpc>
              <a:spcBef>
                <a:spcPts val="1134"/>
              </a:spcBef>
              <a:buClr>
                <a:srgbClr val="FFFFFF"/>
              </a:buClr>
              <a:buSzPct val="75000"/>
              <a:buFont typeface="Symbol" charset="2"/>
              <a:buChar char=""/>
            </a:pPr>
            <a:r>
              <a:rPr lang="en-US" sz="1500" b="0" strike="noStrike" spc="-1">
                <a:solidFill>
                  <a:schemeClr val="lt1"/>
                </a:solidFill>
                <a:latin typeface="Calibri"/>
              </a:rPr>
              <a:t>Zweite Gliederungsebene</a:t>
            </a:r>
          </a:p>
          <a:p>
            <a:pPr marL="1296000" lvl="2" indent="-288000">
              <a:lnSpc>
                <a:spcPct val="90000"/>
              </a:lnSpc>
              <a:spcBef>
                <a:spcPts val="850"/>
              </a:spcBef>
              <a:buClr>
                <a:srgbClr val="FFFFFF"/>
              </a:buClr>
              <a:buSzPct val="45000"/>
              <a:buFont typeface="Wingdings" charset="2"/>
              <a:buChar char=""/>
            </a:pPr>
            <a:r>
              <a:rPr lang="en-US" sz="1350" b="0" strike="noStrike" spc="-1">
                <a:solidFill>
                  <a:schemeClr val="lt1"/>
                </a:solidFill>
                <a:latin typeface="Calibri"/>
              </a:rPr>
              <a:t>Dritte Gliederungsebene</a:t>
            </a:r>
          </a:p>
          <a:p>
            <a:pPr marL="1728000" lvl="3" indent="-216000">
              <a:lnSpc>
                <a:spcPct val="90000"/>
              </a:lnSpc>
              <a:spcBef>
                <a:spcPts val="567"/>
              </a:spcBef>
              <a:buClr>
                <a:srgbClr val="FFFFFF"/>
              </a:buClr>
              <a:buSzPct val="75000"/>
              <a:buFont typeface="Symbol" charset="2"/>
              <a:buChar char=""/>
            </a:pPr>
            <a:r>
              <a:rPr lang="en-US" sz="1350" b="0" strike="noStrike" spc="-1">
                <a:solidFill>
                  <a:schemeClr val="lt1"/>
                </a:solidFill>
                <a:latin typeface="Calibri"/>
              </a:rPr>
              <a:t>Vierte Gliederungsebene</a:t>
            </a:r>
          </a:p>
          <a:p>
            <a:pPr marL="2160000" lvl="4" indent="-216000">
              <a:lnSpc>
                <a:spcPct val="90000"/>
              </a:lnSpc>
              <a:spcBef>
                <a:spcPts val="283"/>
              </a:spcBef>
              <a:buClr>
                <a:srgbClr val="FFFFFF"/>
              </a:buClr>
              <a:buSzPct val="45000"/>
              <a:buFont typeface="Wingdings" charset="2"/>
              <a:buChar char=""/>
            </a:pPr>
            <a:r>
              <a:rPr lang="en-US" sz="2000" b="0" strike="noStrike" spc="-1">
                <a:solidFill>
                  <a:schemeClr val="lt1"/>
                </a:solidFill>
                <a:latin typeface="Calibri"/>
              </a:rPr>
              <a:t>Fünfte Gliederungsebene</a:t>
            </a:r>
          </a:p>
          <a:p>
            <a:pPr marL="2592000" lvl="5" indent="-216000">
              <a:lnSpc>
                <a:spcPct val="90000"/>
              </a:lnSpc>
              <a:spcBef>
                <a:spcPts val="283"/>
              </a:spcBef>
              <a:buClr>
                <a:srgbClr val="FFFFFF"/>
              </a:buClr>
              <a:buSzPct val="45000"/>
              <a:buFont typeface="Wingdings" charset="2"/>
              <a:buChar char=""/>
            </a:pPr>
            <a:r>
              <a:rPr lang="en-US" sz="2000" b="0" strike="noStrike" spc="-1">
                <a:solidFill>
                  <a:schemeClr val="lt1"/>
                </a:solidFill>
                <a:latin typeface="Calibri"/>
              </a:rPr>
              <a:t>Sechste Gliederungsebene</a:t>
            </a:r>
          </a:p>
          <a:p>
            <a:pPr marL="3024000" lvl="6" indent="-216000">
              <a:lnSpc>
                <a:spcPct val="90000"/>
              </a:lnSpc>
              <a:spcBef>
                <a:spcPts val="283"/>
              </a:spcBef>
              <a:buClr>
                <a:srgbClr val="FFFFFF"/>
              </a:buClr>
              <a:buSzPct val="45000"/>
              <a:buFont typeface="Wingdings" charset="2"/>
              <a:buChar char=""/>
            </a:pPr>
            <a:r>
              <a:rPr lang="en-US" sz="2000" b="0" strike="noStrike" spc="-1">
                <a:solidFill>
                  <a:schemeClr val="lt1"/>
                </a:solidFill>
                <a:latin typeface="Calibri"/>
              </a:rPr>
              <a:t>Siebte Gliederungsebene</a:t>
            </a:r>
          </a:p>
        </p:txBody>
      </p:sp>
    </p:spTree>
    <p:extLst>
      <p:ext uri="{BB962C8B-B14F-4D97-AF65-F5344CB8AC3E}">
        <p14:creationId xmlns:p14="http://schemas.microsoft.com/office/powerpoint/2010/main" val="604704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3_Inhalt mit Überschrift">
    <p:bg>
      <p:bgPr>
        <a:solidFill>
          <a:srgbClr val="FFFFFF"/>
        </a:solidFill>
        <a:effectLst/>
      </p:bgPr>
    </p:bg>
    <p:spTree>
      <p:nvGrpSpPr>
        <p:cNvPr id="1" name=""/>
        <p:cNvGrpSpPr/>
        <p:nvPr/>
      </p:nvGrpSpPr>
      <p:grpSpPr>
        <a:xfrm>
          <a:off x="0" y="0"/>
          <a:ext cx="0" cy="0"/>
          <a:chOff x="0" y="0"/>
          <a:chExt cx="0" cy="0"/>
        </a:xfrm>
      </p:grpSpPr>
      <p:sp>
        <p:nvSpPr>
          <p:cNvPr id="2" name="Freihandform: Form 7"/>
          <p:cNvSpPr/>
          <p:nvPr/>
        </p:nvSpPr>
        <p:spPr>
          <a:xfrm>
            <a:off x="3210120" y="-4320"/>
            <a:ext cx="573480" cy="504360"/>
          </a:xfrm>
          <a:custGeom>
            <a:avLst/>
            <a:gdLst>
              <a:gd name="textAreaLeft" fmla="*/ 0 w 573480"/>
              <a:gd name="textAreaRight" fmla="*/ 573840 w 573480"/>
              <a:gd name="textAreaTop" fmla="*/ 0 h 504360"/>
              <a:gd name="textAreaBottom" fmla="*/ 504720 h 504360"/>
            </a:gdLst>
            <a:ahLst/>
            <a:cxnLst/>
            <a:rect l="textAreaLeft" t="textAreaTop" r="textAreaRight" b="textAreaBottom"/>
            <a:pathLst>
              <a:path w="573759" h="504760">
                <a:moveTo>
                  <a:pt x="91382" y="0"/>
                </a:moveTo>
                <a:lnTo>
                  <a:pt x="573759" y="0"/>
                </a:lnTo>
                <a:lnTo>
                  <a:pt x="482377" y="504760"/>
                </a:lnTo>
                <a:lnTo>
                  <a:pt x="0" y="504760"/>
                </a:lnTo>
                <a:close/>
              </a:path>
            </a:pathLst>
          </a:custGeom>
          <a:solidFill>
            <a:srgbClr val="FF3859"/>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lt1"/>
              </a:solidFill>
              <a:latin typeface="Calibri"/>
              <a:ea typeface="Arial"/>
            </a:endParaRPr>
          </a:p>
        </p:txBody>
      </p:sp>
      <p:sp>
        <p:nvSpPr>
          <p:cNvPr id="3" name="Textfeld 11"/>
          <p:cNvSpPr/>
          <p:nvPr/>
        </p:nvSpPr>
        <p:spPr>
          <a:xfrm>
            <a:off x="992880" y="72000"/>
            <a:ext cx="274680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800" b="1" strike="noStrike" spc="-1">
                <a:solidFill>
                  <a:schemeClr val="dk1"/>
                </a:solidFill>
                <a:latin typeface="Univers Condensed"/>
                <a:ea typeface="Arial"/>
              </a:rPr>
              <a:t>Wirtschaftspädagogik und Ökonomische Bildung:  </a:t>
            </a:r>
            <a:endParaRPr lang="de-DE" sz="800" b="0" strike="noStrike" spc="-1">
              <a:solidFill>
                <a:srgbClr val="000000"/>
              </a:solidFill>
              <a:latin typeface="Calibri"/>
            </a:endParaRPr>
          </a:p>
          <a:p>
            <a:pPr defTabSz="457200">
              <a:lnSpc>
                <a:spcPct val="100000"/>
              </a:lnSpc>
            </a:pPr>
            <a:r>
              <a:rPr lang="de-DE" sz="800" b="1" strike="noStrike" spc="-1">
                <a:solidFill>
                  <a:schemeClr val="dk1"/>
                </a:solidFill>
                <a:latin typeface="Univers Condensed"/>
                <a:ea typeface="Arial"/>
              </a:rPr>
              <a:t>Lehrkräftebildung und Unterricht digital</a:t>
            </a:r>
            <a:endParaRPr lang="de-DE" sz="800" b="0" strike="noStrike" spc="-1">
              <a:solidFill>
                <a:srgbClr val="000000"/>
              </a:solidFill>
              <a:latin typeface="Calibri"/>
            </a:endParaRPr>
          </a:p>
        </p:txBody>
      </p:sp>
      <p:cxnSp>
        <p:nvCxnSpPr>
          <p:cNvPr id="4" name="Verbinder: gekrümmt 48"/>
          <p:cNvCxnSpPr/>
          <p:nvPr/>
        </p:nvCxnSpPr>
        <p:spPr>
          <a:xfrm>
            <a:off x="2545560" y="-286200"/>
            <a:ext cx="2203920" cy="1059480"/>
          </a:xfrm>
          <a:prstGeom prst="curvedConnector3">
            <a:avLst>
              <a:gd name="adj1" fmla="val 25012"/>
            </a:avLst>
          </a:prstGeom>
          <a:ln w="19050">
            <a:solidFill>
              <a:srgbClr val="FFFFFF"/>
            </a:solidFill>
          </a:ln>
        </p:spPr>
      </p:cxnSp>
      <p:cxnSp>
        <p:nvCxnSpPr>
          <p:cNvPr id="5" name="Verbinder: gekrümmt 53"/>
          <p:cNvCxnSpPr/>
          <p:nvPr/>
        </p:nvCxnSpPr>
        <p:spPr>
          <a:xfrm rot="10800000" flipV="1">
            <a:off x="2509200" y="128160"/>
            <a:ext cx="1312920" cy="500040"/>
          </a:xfrm>
          <a:prstGeom prst="curvedConnector3">
            <a:avLst>
              <a:gd name="adj1" fmla="val 25013"/>
            </a:avLst>
          </a:prstGeom>
          <a:ln w="19050">
            <a:solidFill>
              <a:srgbClr val="FFFFFF"/>
            </a:solidFill>
          </a:ln>
        </p:spPr>
      </p:cxnSp>
      <p:grpSp>
        <p:nvGrpSpPr>
          <p:cNvPr id="6" name="Gruppieren 17"/>
          <p:cNvGrpSpPr/>
          <p:nvPr/>
        </p:nvGrpSpPr>
        <p:grpSpPr>
          <a:xfrm>
            <a:off x="3043800" y="4540680"/>
            <a:ext cx="3192840" cy="1105560"/>
            <a:chOff x="3043800" y="4540680"/>
            <a:chExt cx="3192840" cy="1105560"/>
          </a:xfrm>
        </p:grpSpPr>
        <p:sp>
          <p:nvSpPr>
            <p:cNvPr id="7" name="Rechteck 27"/>
            <p:cNvSpPr/>
            <p:nvPr/>
          </p:nvSpPr>
          <p:spPr>
            <a:xfrm>
              <a:off x="3043800" y="5013000"/>
              <a:ext cx="3192840" cy="1357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8" name="Bogen 28"/>
            <p:cNvSpPr/>
            <p:nvPr/>
          </p:nvSpPr>
          <p:spPr>
            <a:xfrm rot="919800">
              <a:off x="5038920" y="4953600"/>
              <a:ext cx="859680" cy="52740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9" name="Bogen 29"/>
            <p:cNvSpPr/>
            <p:nvPr/>
          </p:nvSpPr>
          <p:spPr>
            <a:xfrm rot="4493400">
              <a:off x="5057640" y="4667400"/>
              <a:ext cx="915120" cy="85140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grpSp>
        <p:nvGrpSpPr>
          <p:cNvPr id="10" name="Gruppieren 18"/>
          <p:cNvGrpSpPr/>
          <p:nvPr/>
        </p:nvGrpSpPr>
        <p:grpSpPr>
          <a:xfrm>
            <a:off x="0" y="4786560"/>
            <a:ext cx="3232080" cy="1190880"/>
            <a:chOff x="0" y="4786560"/>
            <a:chExt cx="3232080" cy="1190880"/>
          </a:xfrm>
        </p:grpSpPr>
        <p:sp>
          <p:nvSpPr>
            <p:cNvPr id="11" name="Rechteck 24"/>
            <p:cNvSpPr/>
            <p:nvPr/>
          </p:nvSpPr>
          <p:spPr>
            <a:xfrm>
              <a:off x="0" y="5013000"/>
              <a:ext cx="3043440" cy="1357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12" name="Bogen 25"/>
            <p:cNvSpPr/>
            <p:nvPr/>
          </p:nvSpPr>
          <p:spPr>
            <a:xfrm rot="879600">
              <a:off x="1433520" y="4994280"/>
              <a:ext cx="1373400" cy="527400"/>
            </a:xfrm>
            <a:prstGeom prst="arc">
              <a:avLst>
                <a:gd name="adj1" fmla="val 15668957"/>
                <a:gd name="adj2" fmla="val 21392377"/>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13" name="Bogen 26"/>
            <p:cNvSpPr/>
            <p:nvPr/>
          </p:nvSpPr>
          <p:spPr>
            <a:xfrm rot="18036600">
              <a:off x="2200680" y="4986000"/>
              <a:ext cx="915120" cy="791640"/>
            </a:xfrm>
            <a:prstGeom prst="arc">
              <a:avLst>
                <a:gd name="adj1" fmla="val 15743669"/>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grpSp>
        <p:nvGrpSpPr>
          <p:cNvPr id="14" name="Gruppieren 19"/>
          <p:cNvGrpSpPr/>
          <p:nvPr/>
        </p:nvGrpSpPr>
        <p:grpSpPr>
          <a:xfrm>
            <a:off x="6236640" y="4799520"/>
            <a:ext cx="3312360" cy="1199160"/>
            <a:chOff x="6236640" y="4799520"/>
            <a:chExt cx="3312360" cy="1199160"/>
          </a:xfrm>
        </p:grpSpPr>
        <p:sp>
          <p:nvSpPr>
            <p:cNvPr id="15" name="Rechteck 21"/>
            <p:cNvSpPr/>
            <p:nvPr/>
          </p:nvSpPr>
          <p:spPr>
            <a:xfrm>
              <a:off x="6236640" y="5013000"/>
              <a:ext cx="2907000" cy="1357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16" name="Bogen 22"/>
            <p:cNvSpPr/>
            <p:nvPr/>
          </p:nvSpPr>
          <p:spPr>
            <a:xfrm rot="447000">
              <a:off x="7700760" y="4994280"/>
              <a:ext cx="1402560" cy="527400"/>
            </a:xfrm>
            <a:prstGeom prst="arc">
              <a:avLst>
                <a:gd name="adj1" fmla="val 14372503"/>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17" name="Bogen 23"/>
            <p:cNvSpPr/>
            <p:nvPr/>
          </p:nvSpPr>
          <p:spPr>
            <a:xfrm rot="18036600">
              <a:off x="8510400" y="4995000"/>
              <a:ext cx="915120" cy="80820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sp>
        <p:nvSpPr>
          <p:cNvPr id="18" name="Rechteck 20"/>
          <p:cNvSpPr/>
          <p:nvPr/>
        </p:nvSpPr>
        <p:spPr>
          <a:xfrm>
            <a:off x="0" y="468720"/>
            <a:ext cx="9138240" cy="4536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457200">
              <a:lnSpc>
                <a:spcPct val="100000"/>
              </a:lnSpc>
            </a:pPr>
            <a:endParaRPr lang="de-DE" sz="300" b="0" strike="noStrike" spc="-1">
              <a:solidFill>
                <a:schemeClr val="lt1"/>
              </a:solidFill>
              <a:latin typeface="Calibri"/>
              <a:ea typeface="Arial"/>
            </a:endParaRPr>
          </a:p>
        </p:txBody>
      </p:sp>
      <p:pic>
        <p:nvPicPr>
          <p:cNvPr id="19" name="Grafik 30"/>
          <p:cNvPicPr/>
          <p:nvPr/>
        </p:nvPicPr>
        <p:blipFill>
          <a:blip r:embed="rId2"/>
          <a:srcRect t="17401" b="22671"/>
          <a:stretch/>
        </p:blipFill>
        <p:spPr>
          <a:xfrm>
            <a:off x="71640" y="94320"/>
            <a:ext cx="1008000" cy="298080"/>
          </a:xfrm>
          <a:prstGeom prst="rect">
            <a:avLst/>
          </a:prstGeom>
          <a:noFill/>
          <a:ln w="0">
            <a:noFill/>
          </a:ln>
        </p:spPr>
      </p:pic>
      <p:pic>
        <p:nvPicPr>
          <p:cNvPr id="20" name="Grafik 3"/>
          <p:cNvPicPr/>
          <p:nvPr/>
        </p:nvPicPr>
        <p:blipFill>
          <a:blip r:embed="rId3"/>
          <a:stretch/>
        </p:blipFill>
        <p:spPr>
          <a:xfrm>
            <a:off x="5555520" y="72000"/>
            <a:ext cx="3316680" cy="355320"/>
          </a:xfrm>
          <a:prstGeom prst="rect">
            <a:avLst/>
          </a:prstGeom>
          <a:noFill/>
          <a:ln w="0">
            <a:noFill/>
          </a:ln>
        </p:spPr>
      </p:pic>
      <p:sp>
        <p:nvSpPr>
          <p:cNvPr id="2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r>
              <a:rPr lang="en-US" sz="1800" b="0" strike="noStrike" spc="-1">
                <a:solidFill>
                  <a:schemeClr val="dk1"/>
                </a:solidFill>
                <a:latin typeface="Calibri"/>
              </a:rPr>
              <a:t>Format des Titeltextes durch Klicken bearbeiten</a:t>
            </a:r>
          </a:p>
        </p:txBody>
      </p:sp>
      <p:sp>
        <p:nvSpPr>
          <p:cNvPr id="22"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100" b="0" strike="noStrike" spc="-1">
                <a:solidFill>
                  <a:schemeClr val="dk1"/>
                </a:solidFill>
                <a:latin typeface="Calibri"/>
              </a:rPr>
              <a:t>Format des Gliederungstextes durch Klicken bearbeiten</a:t>
            </a:r>
          </a:p>
          <a:p>
            <a:pPr marL="864000" lvl="1" indent="-324000">
              <a:lnSpc>
                <a:spcPct val="90000"/>
              </a:lnSpc>
              <a:spcBef>
                <a:spcPts val="1134"/>
              </a:spcBef>
              <a:buClr>
                <a:srgbClr val="000000"/>
              </a:buClr>
              <a:buSzPct val="75000"/>
              <a:buFont typeface="Symbol" charset="2"/>
              <a:buChar char=""/>
            </a:pPr>
            <a:r>
              <a:rPr lang="en-US" sz="1500" b="0" strike="noStrike" spc="-1">
                <a:solidFill>
                  <a:schemeClr val="dk1"/>
                </a:solidFill>
                <a:latin typeface="Calibri"/>
              </a:rPr>
              <a:t>Zweite Gliederungsebene</a:t>
            </a:r>
          </a:p>
          <a:p>
            <a:pPr marL="1296000" lvl="2" indent="-288000">
              <a:lnSpc>
                <a:spcPct val="90000"/>
              </a:lnSpc>
              <a:spcBef>
                <a:spcPts val="850"/>
              </a:spcBef>
              <a:buClr>
                <a:srgbClr val="000000"/>
              </a:buClr>
              <a:buSzPct val="45000"/>
              <a:buFont typeface="Wingdings" charset="2"/>
              <a:buChar char=""/>
            </a:pPr>
            <a:r>
              <a:rPr lang="en-US" sz="1350" b="0" strike="noStrike" spc="-1">
                <a:solidFill>
                  <a:schemeClr val="dk1"/>
                </a:solidFill>
                <a:latin typeface="Calibri"/>
              </a:rPr>
              <a:t>Dritte Gliederungsebene</a:t>
            </a:r>
          </a:p>
          <a:p>
            <a:pPr marL="1728000" lvl="3" indent="-216000">
              <a:lnSpc>
                <a:spcPct val="90000"/>
              </a:lnSpc>
              <a:spcBef>
                <a:spcPts val="567"/>
              </a:spcBef>
              <a:buClr>
                <a:srgbClr val="000000"/>
              </a:buClr>
              <a:buSzPct val="75000"/>
              <a:buFont typeface="Symbol" charset="2"/>
              <a:buChar char=""/>
            </a:pPr>
            <a:r>
              <a:rPr lang="en-US" sz="1350" b="0" strike="noStrike" spc="-1">
                <a:solidFill>
                  <a:schemeClr val="dk1"/>
                </a:solidFill>
                <a:latin typeface="Calibri"/>
              </a:rPr>
              <a:t>Vierte Gliederungsebene</a:t>
            </a:r>
          </a:p>
          <a:p>
            <a:pPr marL="2160000" lvl="4"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Fünfte Gliederungsebene</a:t>
            </a:r>
          </a:p>
          <a:p>
            <a:pPr marL="2592000" lvl="5"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Sechste Gliederungsebene</a:t>
            </a:r>
          </a:p>
          <a:p>
            <a:pPr marL="3024000" lvl="6"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Siebte Gliederungsebene</a:t>
            </a:r>
          </a:p>
        </p:txBody>
      </p:sp>
    </p:spTree>
    <p:extLst>
      <p:ext uri="{BB962C8B-B14F-4D97-AF65-F5344CB8AC3E}">
        <p14:creationId xmlns:p14="http://schemas.microsoft.com/office/powerpoint/2010/main" val="352361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Inhalt mit Überschrift">
    <p:bg>
      <p:bgPr>
        <a:solidFill>
          <a:srgbClr val="FFFFFF"/>
        </a:solidFill>
        <a:effectLst/>
      </p:bgPr>
    </p:bg>
    <p:spTree>
      <p:nvGrpSpPr>
        <p:cNvPr id="1" name=""/>
        <p:cNvGrpSpPr/>
        <p:nvPr/>
      </p:nvGrpSpPr>
      <p:grpSpPr>
        <a:xfrm>
          <a:off x="0" y="0"/>
          <a:ext cx="0" cy="0"/>
          <a:chOff x="0" y="0"/>
          <a:chExt cx="0" cy="0"/>
        </a:xfrm>
      </p:grpSpPr>
      <p:sp>
        <p:nvSpPr>
          <p:cNvPr id="44" name="Rechteck 35"/>
          <p:cNvSpPr/>
          <p:nvPr/>
        </p:nvSpPr>
        <p:spPr>
          <a:xfrm>
            <a:off x="-360" y="0"/>
            <a:ext cx="9143640" cy="439920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pic>
        <p:nvPicPr>
          <p:cNvPr id="45" name="Grafik 37" descr="Ein Bild, das Text, Schrift, Screenshot, Logo enthält.&#10;&#10;Automatisch generierte Beschreibung"/>
          <p:cNvPicPr/>
          <p:nvPr/>
        </p:nvPicPr>
        <p:blipFill>
          <a:blip r:embed="rId2"/>
          <a:stretch/>
        </p:blipFill>
        <p:spPr>
          <a:xfrm>
            <a:off x="8272800" y="4516920"/>
            <a:ext cx="749520" cy="531720"/>
          </a:xfrm>
          <a:prstGeom prst="rect">
            <a:avLst/>
          </a:prstGeom>
          <a:noFill/>
          <a:ln w="0">
            <a:noFill/>
          </a:ln>
        </p:spPr>
      </p:pic>
      <p:pic>
        <p:nvPicPr>
          <p:cNvPr id="46" name="Grafik 38" descr="Ein Bild, das Text, Schrift, Screenshot, Electric Blue (Farbe) enthält.&#10;&#10;Automatisch generierte Beschreibung"/>
          <p:cNvPicPr/>
          <p:nvPr/>
        </p:nvPicPr>
        <p:blipFill>
          <a:blip r:embed="rId3"/>
          <a:stretch/>
        </p:blipFill>
        <p:spPr>
          <a:xfrm>
            <a:off x="7202520" y="4673160"/>
            <a:ext cx="928440" cy="219240"/>
          </a:xfrm>
          <a:prstGeom prst="rect">
            <a:avLst/>
          </a:prstGeom>
          <a:noFill/>
          <a:ln w="0">
            <a:noFill/>
          </a:ln>
        </p:spPr>
      </p:pic>
      <p:pic>
        <p:nvPicPr>
          <p:cNvPr id="47" name="Grafik 39" descr="Ein Bild, das Text, Schrift, Grafiken, weiß enthält.&#10;&#10;Automatisch generierte Beschreibung"/>
          <p:cNvPicPr/>
          <p:nvPr/>
        </p:nvPicPr>
        <p:blipFill>
          <a:blip r:embed="rId4"/>
          <a:stretch/>
        </p:blipFill>
        <p:spPr>
          <a:xfrm>
            <a:off x="5711760" y="5641200"/>
            <a:ext cx="1423080" cy="410400"/>
          </a:xfrm>
          <a:prstGeom prst="rect">
            <a:avLst/>
          </a:prstGeom>
          <a:noFill/>
          <a:ln w="0">
            <a:noFill/>
          </a:ln>
        </p:spPr>
      </p:pic>
      <p:pic>
        <p:nvPicPr>
          <p:cNvPr id="48" name="Grafik 41" descr="Ein Bild, das Text, Screenshot, Schrift, Grafiken enthält.&#10;&#10;Automatisch generierte Beschreibung"/>
          <p:cNvPicPr/>
          <p:nvPr/>
        </p:nvPicPr>
        <p:blipFill>
          <a:blip r:embed="rId5"/>
          <a:stretch/>
        </p:blipFill>
        <p:spPr>
          <a:xfrm>
            <a:off x="121320" y="4489920"/>
            <a:ext cx="1590840" cy="517320"/>
          </a:xfrm>
          <a:prstGeom prst="rect">
            <a:avLst/>
          </a:prstGeom>
          <a:noFill/>
          <a:ln w="0">
            <a:noFill/>
          </a:ln>
        </p:spPr>
      </p:pic>
      <p:pic>
        <p:nvPicPr>
          <p:cNvPr id="49" name="Grafik 52" descr="Ein Bild, das Text, Grafiken, Grafikdesign, Logo enthält.&#10;&#10;Automatisch generierte Beschreibung"/>
          <p:cNvPicPr/>
          <p:nvPr/>
        </p:nvPicPr>
        <p:blipFill>
          <a:blip r:embed="rId6"/>
          <a:srcRect r="3631"/>
          <a:stretch/>
        </p:blipFill>
        <p:spPr>
          <a:xfrm>
            <a:off x="6342120" y="250920"/>
            <a:ext cx="2547360" cy="1305720"/>
          </a:xfrm>
          <a:prstGeom prst="rect">
            <a:avLst/>
          </a:prstGeom>
          <a:noFill/>
          <a:ln w="0">
            <a:noFill/>
          </a:ln>
        </p:spPr>
      </p:pic>
      <p:sp>
        <p:nvSpPr>
          <p:cNvPr id="50" name="Rechteck 4"/>
          <p:cNvSpPr/>
          <p:nvPr/>
        </p:nvSpPr>
        <p:spPr>
          <a:xfrm>
            <a:off x="1137960" y="2066760"/>
            <a:ext cx="3327120" cy="146664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1800" b="0" strike="noStrike" spc="-1">
                <a:solidFill>
                  <a:schemeClr val="dk1"/>
                </a:solidFill>
                <a:latin typeface="Calibri"/>
                <a:ea typeface="Arial"/>
              </a:rPr>
              <a:t>Lorem Ipsum Dolor</a:t>
            </a:r>
            <a:endParaRPr lang="de-DE" sz="1800" b="0" strike="noStrike" spc="-1">
              <a:solidFill>
                <a:srgbClr val="000000"/>
              </a:solidFill>
              <a:latin typeface="Calibri"/>
            </a:endParaRPr>
          </a:p>
          <a:p>
            <a:pPr defTabSz="457200">
              <a:lnSpc>
                <a:spcPct val="100000"/>
              </a:lnSpc>
            </a:pPr>
            <a:r>
              <a:rPr lang="de-DE" sz="1800" b="0" strike="noStrike" spc="-1">
                <a:solidFill>
                  <a:schemeClr val="dk1"/>
                </a:solidFill>
                <a:latin typeface="Calibri"/>
                <a:ea typeface="Arial"/>
              </a:rPr>
              <a:t>Lorem Ipsum Dolor</a:t>
            </a:r>
            <a:endParaRPr lang="de-DE" sz="1800" b="0" strike="noStrike" spc="-1">
              <a:solidFill>
                <a:srgbClr val="000000"/>
              </a:solidFill>
              <a:latin typeface="Calibri"/>
            </a:endParaRPr>
          </a:p>
          <a:p>
            <a:pPr defTabSz="457200">
              <a:lnSpc>
                <a:spcPct val="100000"/>
              </a:lnSpc>
            </a:pPr>
            <a:r>
              <a:rPr lang="de-DE" sz="1800" b="0" strike="noStrike" spc="-1">
                <a:solidFill>
                  <a:schemeClr val="dk1"/>
                </a:solidFill>
                <a:latin typeface="Calibri"/>
                <a:ea typeface="Arial"/>
              </a:rPr>
              <a:t>Lorem Ipsum Dolor</a:t>
            </a:r>
            <a:endParaRPr lang="de-DE" sz="1800" b="0" strike="noStrike" spc="-1">
              <a:solidFill>
                <a:srgbClr val="000000"/>
              </a:solidFill>
              <a:latin typeface="Calibri"/>
            </a:endParaRPr>
          </a:p>
        </p:txBody>
      </p:sp>
      <p:sp>
        <p:nvSpPr>
          <p:cNvPr id="51" name="Bogen 16"/>
          <p:cNvSpPr/>
          <p:nvPr/>
        </p:nvSpPr>
        <p:spPr>
          <a:xfrm rot="15949200">
            <a:off x="8787960" y="1073160"/>
            <a:ext cx="1674000" cy="6460920"/>
          </a:xfrm>
          <a:prstGeom prst="arc">
            <a:avLst>
              <a:gd name="adj1" fmla="val 16134773"/>
              <a:gd name="adj2" fmla="val 20138821"/>
            </a:avLst>
          </a:prstGeom>
          <a:noFill/>
          <a:ln w="2540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dk1"/>
              </a:solidFill>
              <a:latin typeface="Calibri"/>
              <a:ea typeface="Arial"/>
            </a:endParaRPr>
          </a:p>
        </p:txBody>
      </p:sp>
      <p:sp>
        <p:nvSpPr>
          <p:cNvPr id="52" name="Textfeld 31"/>
          <p:cNvSpPr/>
          <p:nvPr/>
        </p:nvSpPr>
        <p:spPr>
          <a:xfrm>
            <a:off x="1199160" y="1557000"/>
            <a:ext cx="3822120" cy="1308600"/>
          </a:xfrm>
          <a:prstGeom prst="rect">
            <a:avLst/>
          </a:prstGeom>
          <a:solidFill>
            <a:schemeClr val="tx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de-DE" sz="4000" b="0" strike="noStrike" spc="-1">
                <a:solidFill>
                  <a:schemeClr val="lt1"/>
                </a:solidFill>
                <a:latin typeface="Univers Condensed"/>
                <a:ea typeface="Arial"/>
              </a:rPr>
              <a:t>Headline zum Projekt</a:t>
            </a:r>
            <a:endParaRPr lang="de-DE" sz="4000" b="0" strike="noStrike" spc="-1">
              <a:solidFill>
                <a:srgbClr val="FFFFFF"/>
              </a:solidFill>
              <a:latin typeface="Calibri"/>
            </a:endParaRPr>
          </a:p>
        </p:txBody>
      </p:sp>
      <p:cxnSp>
        <p:nvCxnSpPr>
          <p:cNvPr id="53" name="Verbinder: gekrümmt 3"/>
          <p:cNvCxnSpPr/>
          <p:nvPr/>
        </p:nvCxnSpPr>
        <p:spPr>
          <a:xfrm rot="10800000" flipV="1">
            <a:off x="6658560" y="2825640"/>
            <a:ext cx="2485800" cy="1664280"/>
          </a:xfrm>
          <a:prstGeom prst="curvedConnector2">
            <a:avLst/>
          </a:prstGeom>
          <a:ln w="25400">
            <a:solidFill>
              <a:srgbClr val="FFFFFF"/>
            </a:solidFill>
          </a:ln>
        </p:spPr>
      </p:cxnSp>
      <p:sp>
        <p:nvSpPr>
          <p:cNvPr id="54" name="Rechteck 8"/>
          <p:cNvSpPr/>
          <p:nvPr/>
        </p:nvSpPr>
        <p:spPr>
          <a:xfrm rot="19363200">
            <a:off x="-1089000" y="-927720"/>
            <a:ext cx="4226400" cy="212760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3200" b="1" strike="noStrike" spc="-1">
                <a:solidFill>
                  <a:schemeClr val="lt1"/>
                </a:solidFill>
                <a:latin typeface="Calibri"/>
                <a:ea typeface="Arial"/>
              </a:rPr>
              <a:t>023BWP2023</a:t>
            </a:r>
            <a:endParaRPr lang="de-DE" sz="3200" b="0" strike="noStrike" spc="-1">
              <a:solidFill>
                <a:srgbClr val="000000"/>
              </a:solidFill>
              <a:latin typeface="Calibri"/>
            </a:endParaRPr>
          </a:p>
          <a:p>
            <a:pPr defTabSz="457200">
              <a:lnSpc>
                <a:spcPct val="100000"/>
              </a:lnSpc>
            </a:pPr>
            <a:r>
              <a:rPr lang="de-DE" sz="3200" b="1" strike="noStrike" spc="-1">
                <a:solidFill>
                  <a:schemeClr val="lt1"/>
                </a:solidFill>
                <a:latin typeface="Calibri"/>
                <a:ea typeface="Arial"/>
              </a:rPr>
              <a:t>P2023BWP2023</a:t>
            </a:r>
            <a:endParaRPr lang="de-DE" sz="3200" b="0" strike="noStrike" spc="-1">
              <a:solidFill>
                <a:srgbClr val="000000"/>
              </a:solidFill>
              <a:latin typeface="Calibri"/>
            </a:endParaRPr>
          </a:p>
          <a:p>
            <a:pPr defTabSz="457200">
              <a:lnSpc>
                <a:spcPct val="100000"/>
              </a:lnSpc>
            </a:pPr>
            <a:r>
              <a:rPr lang="de-DE" sz="3200" b="1" strike="noStrike" spc="-1">
                <a:solidFill>
                  <a:schemeClr val="lt1"/>
                </a:solidFill>
                <a:latin typeface="Calibri"/>
                <a:ea typeface="Arial"/>
              </a:rPr>
              <a:t>BWP2023BWP2023</a:t>
            </a:r>
            <a:endParaRPr lang="de-DE" sz="3200" b="0" strike="noStrike" spc="-1">
              <a:solidFill>
                <a:srgbClr val="000000"/>
              </a:solidFill>
              <a:latin typeface="Calibri"/>
            </a:endParaRPr>
          </a:p>
        </p:txBody>
      </p:sp>
      <p:sp>
        <p:nvSpPr>
          <p:cNvPr id="55" name="Rechteck 10"/>
          <p:cNvSpPr/>
          <p:nvPr/>
        </p:nvSpPr>
        <p:spPr>
          <a:xfrm>
            <a:off x="8019000" y="4065120"/>
            <a:ext cx="870840" cy="22968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600" b="1" strike="noStrike" spc="-1">
                <a:solidFill>
                  <a:schemeClr val="lt1"/>
                </a:solidFill>
                <a:latin typeface="Arial"/>
                <a:ea typeface="Arial"/>
              </a:rPr>
              <a:t>FKZ: 01JA23S02A</a:t>
            </a:r>
            <a:endParaRPr lang="de-DE" sz="600" b="0" strike="noStrike" spc="-1">
              <a:solidFill>
                <a:srgbClr val="000000"/>
              </a:solidFill>
              <a:latin typeface="Calibri"/>
            </a:endParaRPr>
          </a:p>
        </p:txBody>
      </p:sp>
      <p:pic>
        <p:nvPicPr>
          <p:cNvPr id="56" name="Grafik 1"/>
          <p:cNvPicPr/>
          <p:nvPr/>
        </p:nvPicPr>
        <p:blipFill>
          <a:blip r:embed="rId7"/>
          <a:stretch/>
        </p:blipFill>
        <p:spPr>
          <a:xfrm>
            <a:off x="270000" y="3709440"/>
            <a:ext cx="3316680" cy="355320"/>
          </a:xfrm>
          <a:prstGeom prst="rect">
            <a:avLst/>
          </a:prstGeom>
          <a:noFill/>
          <a:ln w="0">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5_Inhalt mit Überschrift">
    <p:bg>
      <p:bgPr>
        <a:solidFill>
          <a:srgbClr val="FFFFFF"/>
        </a:solidFill>
        <a:effectLst/>
      </p:bgPr>
    </p:bg>
    <p:spTree>
      <p:nvGrpSpPr>
        <p:cNvPr id="1" name=""/>
        <p:cNvGrpSpPr/>
        <p:nvPr/>
      </p:nvGrpSpPr>
      <p:grpSpPr>
        <a:xfrm>
          <a:off x="0" y="0"/>
          <a:ext cx="0" cy="0"/>
          <a:chOff x="0" y="0"/>
          <a:chExt cx="0" cy="0"/>
        </a:xfrm>
      </p:grpSpPr>
      <p:sp>
        <p:nvSpPr>
          <p:cNvPr id="23" name="Freihandform: Form 7"/>
          <p:cNvSpPr/>
          <p:nvPr/>
        </p:nvSpPr>
        <p:spPr>
          <a:xfrm>
            <a:off x="3210120" y="-4320"/>
            <a:ext cx="573480" cy="504360"/>
          </a:xfrm>
          <a:custGeom>
            <a:avLst/>
            <a:gdLst>
              <a:gd name="textAreaLeft" fmla="*/ 0 w 573480"/>
              <a:gd name="textAreaRight" fmla="*/ 573840 w 573480"/>
              <a:gd name="textAreaTop" fmla="*/ 0 h 504360"/>
              <a:gd name="textAreaBottom" fmla="*/ 504720 h 504360"/>
            </a:gdLst>
            <a:ahLst/>
            <a:cxnLst/>
            <a:rect l="textAreaLeft" t="textAreaTop" r="textAreaRight" b="textAreaBottom"/>
            <a:pathLst>
              <a:path w="573759" h="504760">
                <a:moveTo>
                  <a:pt x="91382" y="0"/>
                </a:moveTo>
                <a:lnTo>
                  <a:pt x="573759" y="0"/>
                </a:lnTo>
                <a:lnTo>
                  <a:pt x="482377" y="504760"/>
                </a:lnTo>
                <a:lnTo>
                  <a:pt x="0" y="504760"/>
                </a:lnTo>
                <a:close/>
              </a:path>
            </a:pathLst>
          </a:custGeom>
          <a:solidFill>
            <a:srgbClr val="FF3859"/>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lt1"/>
              </a:solidFill>
              <a:latin typeface="Calibri"/>
              <a:ea typeface="Arial"/>
            </a:endParaRPr>
          </a:p>
        </p:txBody>
      </p:sp>
      <p:sp>
        <p:nvSpPr>
          <p:cNvPr id="24" name="Textfeld 11"/>
          <p:cNvSpPr/>
          <p:nvPr/>
        </p:nvSpPr>
        <p:spPr>
          <a:xfrm>
            <a:off x="992880" y="72000"/>
            <a:ext cx="274680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800" b="1" strike="noStrike" spc="-1">
                <a:solidFill>
                  <a:schemeClr val="dk1"/>
                </a:solidFill>
                <a:latin typeface="Univers Condensed"/>
                <a:ea typeface="Arial"/>
              </a:rPr>
              <a:t>Wirtschaftspädagogik und Ökonomische Bildung:  </a:t>
            </a:r>
            <a:endParaRPr lang="de-DE" sz="800" b="0" strike="noStrike" spc="-1">
              <a:solidFill>
                <a:srgbClr val="000000"/>
              </a:solidFill>
              <a:latin typeface="Calibri"/>
            </a:endParaRPr>
          </a:p>
          <a:p>
            <a:pPr defTabSz="457200">
              <a:lnSpc>
                <a:spcPct val="100000"/>
              </a:lnSpc>
            </a:pPr>
            <a:r>
              <a:rPr lang="de-DE" sz="800" b="1" strike="noStrike" spc="-1">
                <a:solidFill>
                  <a:schemeClr val="dk1"/>
                </a:solidFill>
                <a:latin typeface="Univers Condensed"/>
                <a:ea typeface="Arial"/>
              </a:rPr>
              <a:t>Lehrkräftebildung und Unterricht digital</a:t>
            </a:r>
            <a:endParaRPr lang="de-DE" sz="800" b="0" strike="noStrike" spc="-1">
              <a:solidFill>
                <a:srgbClr val="000000"/>
              </a:solidFill>
              <a:latin typeface="Calibri"/>
            </a:endParaRPr>
          </a:p>
        </p:txBody>
      </p:sp>
      <p:cxnSp>
        <p:nvCxnSpPr>
          <p:cNvPr id="25" name="Verbinder: gekrümmt 48"/>
          <p:cNvCxnSpPr/>
          <p:nvPr/>
        </p:nvCxnSpPr>
        <p:spPr>
          <a:xfrm>
            <a:off x="2545560" y="-286200"/>
            <a:ext cx="2203920" cy="1059480"/>
          </a:xfrm>
          <a:prstGeom prst="curvedConnector3">
            <a:avLst>
              <a:gd name="adj1" fmla="val 25012"/>
            </a:avLst>
          </a:prstGeom>
          <a:ln w="19050">
            <a:solidFill>
              <a:srgbClr val="FFFFFF"/>
            </a:solidFill>
          </a:ln>
        </p:spPr>
      </p:cxnSp>
      <p:cxnSp>
        <p:nvCxnSpPr>
          <p:cNvPr id="26" name="Verbinder: gekrümmt 53"/>
          <p:cNvCxnSpPr/>
          <p:nvPr/>
        </p:nvCxnSpPr>
        <p:spPr>
          <a:xfrm rot="10800000" flipV="1">
            <a:off x="2509200" y="128160"/>
            <a:ext cx="1312920" cy="500040"/>
          </a:xfrm>
          <a:prstGeom prst="curvedConnector3">
            <a:avLst>
              <a:gd name="adj1" fmla="val 25013"/>
            </a:avLst>
          </a:prstGeom>
          <a:ln w="19050">
            <a:solidFill>
              <a:srgbClr val="FFFFFF"/>
            </a:solidFill>
          </a:ln>
        </p:spPr>
      </p:cxnSp>
      <p:grpSp>
        <p:nvGrpSpPr>
          <p:cNvPr id="27" name="Gruppieren 17"/>
          <p:cNvGrpSpPr/>
          <p:nvPr/>
        </p:nvGrpSpPr>
        <p:grpSpPr>
          <a:xfrm>
            <a:off x="3043800" y="4540680"/>
            <a:ext cx="3192840" cy="1105560"/>
            <a:chOff x="3043800" y="4540680"/>
            <a:chExt cx="3192840" cy="1105560"/>
          </a:xfrm>
        </p:grpSpPr>
        <p:sp>
          <p:nvSpPr>
            <p:cNvPr id="28" name="Rechteck 27"/>
            <p:cNvSpPr/>
            <p:nvPr/>
          </p:nvSpPr>
          <p:spPr>
            <a:xfrm>
              <a:off x="3043800" y="5013000"/>
              <a:ext cx="3192840" cy="1357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29" name="Bogen 28"/>
            <p:cNvSpPr/>
            <p:nvPr/>
          </p:nvSpPr>
          <p:spPr>
            <a:xfrm rot="919800">
              <a:off x="5038920" y="4953600"/>
              <a:ext cx="859680" cy="52740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30" name="Bogen 29"/>
            <p:cNvSpPr/>
            <p:nvPr/>
          </p:nvSpPr>
          <p:spPr>
            <a:xfrm rot="4493400">
              <a:off x="5057640" y="4667400"/>
              <a:ext cx="915120" cy="85140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grpSp>
        <p:nvGrpSpPr>
          <p:cNvPr id="31" name="Gruppieren 18"/>
          <p:cNvGrpSpPr/>
          <p:nvPr/>
        </p:nvGrpSpPr>
        <p:grpSpPr>
          <a:xfrm>
            <a:off x="0" y="4786560"/>
            <a:ext cx="3232080" cy="1190880"/>
            <a:chOff x="0" y="4786560"/>
            <a:chExt cx="3232080" cy="1190880"/>
          </a:xfrm>
        </p:grpSpPr>
        <p:sp>
          <p:nvSpPr>
            <p:cNvPr id="32" name="Rechteck 24"/>
            <p:cNvSpPr/>
            <p:nvPr/>
          </p:nvSpPr>
          <p:spPr>
            <a:xfrm>
              <a:off x="0" y="5013000"/>
              <a:ext cx="3043440" cy="1357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33" name="Bogen 25"/>
            <p:cNvSpPr/>
            <p:nvPr/>
          </p:nvSpPr>
          <p:spPr>
            <a:xfrm rot="879600">
              <a:off x="1433520" y="4994280"/>
              <a:ext cx="1373400" cy="527400"/>
            </a:xfrm>
            <a:prstGeom prst="arc">
              <a:avLst>
                <a:gd name="adj1" fmla="val 15668957"/>
                <a:gd name="adj2" fmla="val 21392377"/>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34" name="Bogen 26"/>
            <p:cNvSpPr/>
            <p:nvPr/>
          </p:nvSpPr>
          <p:spPr>
            <a:xfrm rot="18036600">
              <a:off x="2200680" y="4986000"/>
              <a:ext cx="915120" cy="791640"/>
            </a:xfrm>
            <a:prstGeom prst="arc">
              <a:avLst>
                <a:gd name="adj1" fmla="val 15743669"/>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grpSp>
        <p:nvGrpSpPr>
          <p:cNvPr id="35" name="Gruppieren 19"/>
          <p:cNvGrpSpPr/>
          <p:nvPr/>
        </p:nvGrpSpPr>
        <p:grpSpPr>
          <a:xfrm>
            <a:off x="6236640" y="4799520"/>
            <a:ext cx="3312360" cy="1199160"/>
            <a:chOff x="6236640" y="4799520"/>
            <a:chExt cx="3312360" cy="1199160"/>
          </a:xfrm>
        </p:grpSpPr>
        <p:sp>
          <p:nvSpPr>
            <p:cNvPr id="36" name="Rechteck 21"/>
            <p:cNvSpPr/>
            <p:nvPr/>
          </p:nvSpPr>
          <p:spPr>
            <a:xfrm>
              <a:off x="6236640" y="5013000"/>
              <a:ext cx="2907000" cy="1357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37" name="Bogen 22"/>
            <p:cNvSpPr/>
            <p:nvPr/>
          </p:nvSpPr>
          <p:spPr>
            <a:xfrm rot="447000">
              <a:off x="7700760" y="4994280"/>
              <a:ext cx="1402560" cy="527400"/>
            </a:xfrm>
            <a:prstGeom prst="arc">
              <a:avLst>
                <a:gd name="adj1" fmla="val 14372503"/>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38" name="Bogen 23"/>
            <p:cNvSpPr/>
            <p:nvPr/>
          </p:nvSpPr>
          <p:spPr>
            <a:xfrm rot="18036600">
              <a:off x="8510400" y="4995000"/>
              <a:ext cx="915120" cy="80820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sp>
        <p:nvSpPr>
          <p:cNvPr id="39" name="Rechteck 20"/>
          <p:cNvSpPr/>
          <p:nvPr/>
        </p:nvSpPr>
        <p:spPr>
          <a:xfrm>
            <a:off x="0" y="468720"/>
            <a:ext cx="9138240" cy="4536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457200">
              <a:lnSpc>
                <a:spcPct val="100000"/>
              </a:lnSpc>
            </a:pPr>
            <a:endParaRPr lang="de-DE" sz="300" b="0" strike="noStrike" spc="-1">
              <a:solidFill>
                <a:schemeClr val="lt1"/>
              </a:solidFill>
              <a:latin typeface="Calibri"/>
              <a:ea typeface="Arial"/>
            </a:endParaRPr>
          </a:p>
        </p:txBody>
      </p:sp>
      <p:pic>
        <p:nvPicPr>
          <p:cNvPr id="40" name="Grafik 30"/>
          <p:cNvPicPr/>
          <p:nvPr/>
        </p:nvPicPr>
        <p:blipFill>
          <a:blip r:embed="rId2"/>
          <a:srcRect t="17401" b="22671"/>
          <a:stretch/>
        </p:blipFill>
        <p:spPr>
          <a:xfrm>
            <a:off x="71640" y="94320"/>
            <a:ext cx="1008000" cy="298080"/>
          </a:xfrm>
          <a:prstGeom prst="rect">
            <a:avLst/>
          </a:prstGeom>
          <a:noFill/>
          <a:ln w="0">
            <a:noFill/>
          </a:ln>
        </p:spPr>
      </p:pic>
      <p:sp>
        <p:nvSpPr>
          <p:cNvPr id="41" name="PlaceHolder 1"/>
          <p:cNvSpPr>
            <a:spLocks noGrp="1"/>
          </p:cNvSpPr>
          <p:nvPr>
            <p:ph type="body"/>
          </p:nvPr>
        </p:nvSpPr>
        <p:spPr>
          <a:xfrm>
            <a:off x="189360" y="629280"/>
            <a:ext cx="8756280" cy="574920"/>
          </a:xfrm>
          <a:prstGeom prst="rect">
            <a:avLst/>
          </a:prstGeom>
          <a:noFill/>
          <a:ln w="0">
            <a:noFill/>
          </a:ln>
        </p:spPr>
        <p:txBody>
          <a:bodyPr lIns="91440" tIns="45720" rIns="91440" bIns="45720" anchor="t">
            <a:normAutofit/>
          </a:bodyPr>
          <a:lstStyle/>
          <a:p>
            <a:pPr indent="0" defTabSz="685800">
              <a:lnSpc>
                <a:spcPct val="90000"/>
              </a:lnSpc>
              <a:spcBef>
                <a:spcPts val="751"/>
              </a:spcBef>
              <a:buNone/>
              <a:tabLst>
                <a:tab pos="0" algn="l"/>
              </a:tabLst>
            </a:pPr>
            <a:r>
              <a:rPr lang="de-DE" sz="2800" b="0" strike="noStrike" spc="-1">
                <a:solidFill>
                  <a:schemeClr val="dk1"/>
                </a:solidFill>
                <a:latin typeface="Univers Condensed"/>
                <a:ea typeface="Arial"/>
              </a:rPr>
              <a:t>Überschrift (Univers Condensed 28)</a:t>
            </a:r>
            <a:endParaRPr lang="en-US" sz="2800" b="0" strike="noStrike" spc="-1">
              <a:solidFill>
                <a:schemeClr val="dk1"/>
              </a:solidFill>
              <a:latin typeface="Calibri"/>
            </a:endParaRPr>
          </a:p>
        </p:txBody>
      </p:sp>
      <p:pic>
        <p:nvPicPr>
          <p:cNvPr id="42" name="Grafik 1"/>
          <p:cNvPicPr/>
          <p:nvPr/>
        </p:nvPicPr>
        <p:blipFill>
          <a:blip r:embed="rId3"/>
          <a:stretch/>
        </p:blipFill>
        <p:spPr>
          <a:xfrm>
            <a:off x="5555520" y="72000"/>
            <a:ext cx="3316680" cy="355320"/>
          </a:xfrm>
          <a:prstGeom prst="rect">
            <a:avLst/>
          </a:prstGeom>
          <a:noFill/>
          <a:ln w="0">
            <a:noFill/>
          </a:ln>
        </p:spPr>
      </p:pic>
      <p:sp>
        <p:nvSpPr>
          <p:cNvPr id="43" name="PlaceHolder 2"/>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r>
              <a:rPr lang="en-US" sz="1800" b="0" strike="noStrike" spc="-1">
                <a:solidFill>
                  <a:schemeClr val="dk1"/>
                </a:solidFill>
                <a:latin typeface="Calibri"/>
              </a:rPr>
              <a:t>Format des Titeltextes durch Klicken bearbeiten</a:t>
            </a:r>
          </a:p>
        </p:txBody>
      </p:sp>
    </p:spTree>
    <p:extLst>
      <p:ext uri="{BB962C8B-B14F-4D97-AF65-F5344CB8AC3E}">
        <p14:creationId xmlns:p14="http://schemas.microsoft.com/office/powerpoint/2010/main" val="14480368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2_Inhalt mit Überschrift">
    <p:bg>
      <p:bgPr>
        <a:solidFill>
          <a:srgbClr val="FFFFFF"/>
        </a:solidFill>
        <a:effectLst/>
      </p:bgPr>
    </p:bg>
    <p:spTree>
      <p:nvGrpSpPr>
        <p:cNvPr id="1" name=""/>
        <p:cNvGrpSpPr/>
        <p:nvPr/>
      </p:nvGrpSpPr>
      <p:grpSpPr>
        <a:xfrm>
          <a:off x="0" y="0"/>
          <a:ext cx="0" cy="0"/>
          <a:chOff x="0" y="0"/>
          <a:chExt cx="0" cy="0"/>
        </a:xfrm>
      </p:grpSpPr>
      <p:sp>
        <p:nvSpPr>
          <p:cNvPr id="44" name="Rechteck 35"/>
          <p:cNvSpPr/>
          <p:nvPr/>
        </p:nvSpPr>
        <p:spPr>
          <a:xfrm>
            <a:off x="-360" y="0"/>
            <a:ext cx="9143640" cy="439920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pic>
        <p:nvPicPr>
          <p:cNvPr id="45" name="Grafik 37" descr="Ein Bild, das Text, Schrift, Screenshot, Logo enthält.&#10;&#10;Automatisch generierte Beschreibung"/>
          <p:cNvPicPr/>
          <p:nvPr/>
        </p:nvPicPr>
        <p:blipFill>
          <a:blip r:embed="rId2"/>
          <a:stretch/>
        </p:blipFill>
        <p:spPr>
          <a:xfrm>
            <a:off x="8272800" y="4516920"/>
            <a:ext cx="749520" cy="531720"/>
          </a:xfrm>
          <a:prstGeom prst="rect">
            <a:avLst/>
          </a:prstGeom>
          <a:noFill/>
          <a:ln w="0">
            <a:noFill/>
          </a:ln>
        </p:spPr>
      </p:pic>
      <p:pic>
        <p:nvPicPr>
          <p:cNvPr id="46" name="Grafik 38" descr="Ein Bild, das Text, Schrift, Screenshot, Electric Blue (Farbe) enthält.&#10;&#10;Automatisch generierte Beschreibung"/>
          <p:cNvPicPr/>
          <p:nvPr/>
        </p:nvPicPr>
        <p:blipFill>
          <a:blip r:embed="rId3"/>
          <a:stretch/>
        </p:blipFill>
        <p:spPr>
          <a:xfrm>
            <a:off x="7202520" y="4673160"/>
            <a:ext cx="928440" cy="219240"/>
          </a:xfrm>
          <a:prstGeom prst="rect">
            <a:avLst/>
          </a:prstGeom>
          <a:noFill/>
          <a:ln w="0">
            <a:noFill/>
          </a:ln>
        </p:spPr>
      </p:pic>
      <p:pic>
        <p:nvPicPr>
          <p:cNvPr id="47" name="Grafik 39" descr="Ein Bild, das Text, Schrift, Grafiken, weiß enthält.&#10;&#10;Automatisch generierte Beschreibung"/>
          <p:cNvPicPr/>
          <p:nvPr/>
        </p:nvPicPr>
        <p:blipFill>
          <a:blip r:embed="rId4"/>
          <a:stretch/>
        </p:blipFill>
        <p:spPr>
          <a:xfrm>
            <a:off x="5711760" y="5641200"/>
            <a:ext cx="1423080" cy="410400"/>
          </a:xfrm>
          <a:prstGeom prst="rect">
            <a:avLst/>
          </a:prstGeom>
          <a:noFill/>
          <a:ln w="0">
            <a:noFill/>
          </a:ln>
        </p:spPr>
      </p:pic>
      <p:pic>
        <p:nvPicPr>
          <p:cNvPr id="48" name="Grafik 41" descr="Ein Bild, das Text, Screenshot, Schrift, Grafiken enthält.&#10;&#10;Automatisch generierte Beschreibung"/>
          <p:cNvPicPr/>
          <p:nvPr/>
        </p:nvPicPr>
        <p:blipFill>
          <a:blip r:embed="rId5"/>
          <a:stretch/>
        </p:blipFill>
        <p:spPr>
          <a:xfrm>
            <a:off x="121320" y="4489920"/>
            <a:ext cx="1590840" cy="517320"/>
          </a:xfrm>
          <a:prstGeom prst="rect">
            <a:avLst/>
          </a:prstGeom>
          <a:noFill/>
          <a:ln w="0">
            <a:noFill/>
          </a:ln>
        </p:spPr>
      </p:pic>
      <p:pic>
        <p:nvPicPr>
          <p:cNvPr id="49" name="Grafik 52" descr="Ein Bild, das Text, Grafiken, Grafikdesign, Logo enthält.&#10;&#10;Automatisch generierte Beschreibung"/>
          <p:cNvPicPr/>
          <p:nvPr/>
        </p:nvPicPr>
        <p:blipFill>
          <a:blip r:embed="rId6"/>
          <a:srcRect r="3631"/>
          <a:stretch/>
        </p:blipFill>
        <p:spPr>
          <a:xfrm>
            <a:off x="6342120" y="250920"/>
            <a:ext cx="2547360" cy="1305720"/>
          </a:xfrm>
          <a:prstGeom prst="rect">
            <a:avLst/>
          </a:prstGeom>
          <a:noFill/>
          <a:ln w="0">
            <a:noFill/>
          </a:ln>
        </p:spPr>
      </p:pic>
      <p:sp>
        <p:nvSpPr>
          <p:cNvPr id="50" name="Rechteck 4"/>
          <p:cNvSpPr/>
          <p:nvPr/>
        </p:nvSpPr>
        <p:spPr>
          <a:xfrm>
            <a:off x="1137960" y="2066760"/>
            <a:ext cx="3327120" cy="146664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1800" b="0" strike="noStrike" spc="-1">
                <a:solidFill>
                  <a:schemeClr val="dk1"/>
                </a:solidFill>
                <a:latin typeface="Calibri"/>
                <a:ea typeface="Arial"/>
              </a:rPr>
              <a:t>Lorem Ipsum Dolor</a:t>
            </a:r>
            <a:endParaRPr lang="de-DE" sz="1800" b="0" strike="noStrike" spc="-1">
              <a:solidFill>
                <a:srgbClr val="000000"/>
              </a:solidFill>
              <a:latin typeface="Calibri"/>
            </a:endParaRPr>
          </a:p>
          <a:p>
            <a:pPr defTabSz="457200">
              <a:lnSpc>
                <a:spcPct val="100000"/>
              </a:lnSpc>
            </a:pPr>
            <a:r>
              <a:rPr lang="de-DE" sz="1800" b="0" strike="noStrike" spc="-1">
                <a:solidFill>
                  <a:schemeClr val="dk1"/>
                </a:solidFill>
                <a:latin typeface="Calibri"/>
                <a:ea typeface="Arial"/>
              </a:rPr>
              <a:t>Lorem Ipsum Dolor</a:t>
            </a:r>
            <a:endParaRPr lang="de-DE" sz="1800" b="0" strike="noStrike" spc="-1">
              <a:solidFill>
                <a:srgbClr val="000000"/>
              </a:solidFill>
              <a:latin typeface="Calibri"/>
            </a:endParaRPr>
          </a:p>
          <a:p>
            <a:pPr defTabSz="457200">
              <a:lnSpc>
                <a:spcPct val="100000"/>
              </a:lnSpc>
            </a:pPr>
            <a:r>
              <a:rPr lang="de-DE" sz="1800" b="0" strike="noStrike" spc="-1">
                <a:solidFill>
                  <a:schemeClr val="dk1"/>
                </a:solidFill>
                <a:latin typeface="Calibri"/>
                <a:ea typeface="Arial"/>
              </a:rPr>
              <a:t>Lorem Ipsum Dolor</a:t>
            </a:r>
            <a:endParaRPr lang="de-DE" sz="1800" b="0" strike="noStrike" spc="-1">
              <a:solidFill>
                <a:srgbClr val="000000"/>
              </a:solidFill>
              <a:latin typeface="Calibri"/>
            </a:endParaRPr>
          </a:p>
        </p:txBody>
      </p:sp>
      <p:sp>
        <p:nvSpPr>
          <p:cNvPr id="51" name="Bogen 16"/>
          <p:cNvSpPr/>
          <p:nvPr/>
        </p:nvSpPr>
        <p:spPr>
          <a:xfrm rot="15949200">
            <a:off x="8787960" y="1073160"/>
            <a:ext cx="1674000" cy="6460920"/>
          </a:xfrm>
          <a:prstGeom prst="arc">
            <a:avLst>
              <a:gd name="adj1" fmla="val 16134773"/>
              <a:gd name="adj2" fmla="val 20138821"/>
            </a:avLst>
          </a:prstGeom>
          <a:noFill/>
          <a:ln w="2540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dk1"/>
              </a:solidFill>
              <a:latin typeface="Calibri"/>
              <a:ea typeface="Arial"/>
            </a:endParaRPr>
          </a:p>
        </p:txBody>
      </p:sp>
      <p:sp>
        <p:nvSpPr>
          <p:cNvPr id="52" name="Textfeld 31"/>
          <p:cNvSpPr/>
          <p:nvPr/>
        </p:nvSpPr>
        <p:spPr>
          <a:xfrm>
            <a:off x="1199160" y="1557000"/>
            <a:ext cx="3822120" cy="1308600"/>
          </a:xfrm>
          <a:prstGeom prst="rect">
            <a:avLst/>
          </a:prstGeom>
          <a:solidFill>
            <a:schemeClr val="tx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de-DE" sz="4000" b="0" strike="noStrike" spc="-1">
                <a:solidFill>
                  <a:schemeClr val="lt1"/>
                </a:solidFill>
                <a:latin typeface="Univers Condensed"/>
                <a:ea typeface="Arial"/>
              </a:rPr>
              <a:t>Headline zum Projekt</a:t>
            </a:r>
            <a:endParaRPr lang="de-DE" sz="4000" b="0" strike="noStrike" spc="-1">
              <a:solidFill>
                <a:srgbClr val="FFFFFF"/>
              </a:solidFill>
              <a:latin typeface="Calibri"/>
            </a:endParaRPr>
          </a:p>
        </p:txBody>
      </p:sp>
      <p:cxnSp>
        <p:nvCxnSpPr>
          <p:cNvPr id="53" name="Verbinder: gekrümmt 3"/>
          <p:cNvCxnSpPr/>
          <p:nvPr/>
        </p:nvCxnSpPr>
        <p:spPr>
          <a:xfrm rot="10800000" flipV="1">
            <a:off x="6658560" y="2825640"/>
            <a:ext cx="2485800" cy="1664280"/>
          </a:xfrm>
          <a:prstGeom prst="curvedConnector2">
            <a:avLst/>
          </a:prstGeom>
          <a:ln w="25400">
            <a:solidFill>
              <a:srgbClr val="FFFFFF"/>
            </a:solidFill>
          </a:ln>
        </p:spPr>
      </p:cxnSp>
      <p:sp>
        <p:nvSpPr>
          <p:cNvPr id="54" name="Rechteck 8"/>
          <p:cNvSpPr/>
          <p:nvPr/>
        </p:nvSpPr>
        <p:spPr>
          <a:xfrm rot="19363200">
            <a:off x="-1089000" y="-927720"/>
            <a:ext cx="4226400" cy="212760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3200" b="1" strike="noStrike" spc="-1">
                <a:solidFill>
                  <a:schemeClr val="lt1"/>
                </a:solidFill>
                <a:latin typeface="Calibri"/>
                <a:ea typeface="Arial"/>
              </a:rPr>
              <a:t>023BWP2023</a:t>
            </a:r>
            <a:endParaRPr lang="de-DE" sz="3200" b="0" strike="noStrike" spc="-1">
              <a:solidFill>
                <a:srgbClr val="000000"/>
              </a:solidFill>
              <a:latin typeface="Calibri"/>
            </a:endParaRPr>
          </a:p>
          <a:p>
            <a:pPr defTabSz="457200">
              <a:lnSpc>
                <a:spcPct val="100000"/>
              </a:lnSpc>
            </a:pPr>
            <a:r>
              <a:rPr lang="de-DE" sz="3200" b="1" strike="noStrike" spc="-1">
                <a:solidFill>
                  <a:schemeClr val="lt1"/>
                </a:solidFill>
                <a:latin typeface="Calibri"/>
                <a:ea typeface="Arial"/>
              </a:rPr>
              <a:t>P2023BWP2023</a:t>
            </a:r>
            <a:endParaRPr lang="de-DE" sz="3200" b="0" strike="noStrike" spc="-1">
              <a:solidFill>
                <a:srgbClr val="000000"/>
              </a:solidFill>
              <a:latin typeface="Calibri"/>
            </a:endParaRPr>
          </a:p>
          <a:p>
            <a:pPr defTabSz="457200">
              <a:lnSpc>
                <a:spcPct val="100000"/>
              </a:lnSpc>
            </a:pPr>
            <a:r>
              <a:rPr lang="de-DE" sz="3200" b="1" strike="noStrike" spc="-1">
                <a:solidFill>
                  <a:schemeClr val="lt1"/>
                </a:solidFill>
                <a:latin typeface="Calibri"/>
                <a:ea typeface="Arial"/>
              </a:rPr>
              <a:t>BWP2023BWP2023</a:t>
            </a:r>
            <a:endParaRPr lang="de-DE" sz="3200" b="0" strike="noStrike" spc="-1">
              <a:solidFill>
                <a:srgbClr val="000000"/>
              </a:solidFill>
              <a:latin typeface="Calibri"/>
            </a:endParaRPr>
          </a:p>
        </p:txBody>
      </p:sp>
      <p:sp>
        <p:nvSpPr>
          <p:cNvPr id="55" name="Rechteck 10"/>
          <p:cNvSpPr/>
          <p:nvPr/>
        </p:nvSpPr>
        <p:spPr>
          <a:xfrm>
            <a:off x="8019000" y="4065120"/>
            <a:ext cx="870840" cy="22968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600" b="1" strike="noStrike" spc="-1">
                <a:solidFill>
                  <a:schemeClr val="lt1"/>
                </a:solidFill>
                <a:latin typeface="Arial"/>
                <a:ea typeface="Arial"/>
              </a:rPr>
              <a:t>FKZ: 01JA23S02A</a:t>
            </a:r>
            <a:endParaRPr lang="de-DE" sz="600" b="0" strike="noStrike" spc="-1">
              <a:solidFill>
                <a:srgbClr val="000000"/>
              </a:solidFill>
              <a:latin typeface="Calibri"/>
            </a:endParaRPr>
          </a:p>
        </p:txBody>
      </p:sp>
      <p:pic>
        <p:nvPicPr>
          <p:cNvPr id="56" name="Grafik 1"/>
          <p:cNvPicPr/>
          <p:nvPr/>
        </p:nvPicPr>
        <p:blipFill>
          <a:blip r:embed="rId7"/>
          <a:stretch/>
        </p:blipFill>
        <p:spPr>
          <a:xfrm>
            <a:off x="270000" y="3709440"/>
            <a:ext cx="3316680" cy="355320"/>
          </a:xfrm>
          <a:prstGeom prst="rect">
            <a:avLst/>
          </a:prstGeom>
          <a:noFill/>
          <a:ln w="0">
            <a:noFill/>
          </a:ln>
        </p:spPr>
      </p:pic>
    </p:spTree>
    <p:extLst>
      <p:ext uri="{BB962C8B-B14F-4D97-AF65-F5344CB8AC3E}">
        <p14:creationId xmlns:p14="http://schemas.microsoft.com/office/powerpoint/2010/main" val="2667738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4_Inhalt mit Überschrift">
    <p:bg>
      <p:bgPr>
        <a:solidFill>
          <a:srgbClr val="FFFFFF"/>
        </a:solidFill>
        <a:effectLst/>
      </p:bgPr>
    </p:bg>
    <p:spTree>
      <p:nvGrpSpPr>
        <p:cNvPr id="1" name=""/>
        <p:cNvGrpSpPr/>
        <p:nvPr/>
      </p:nvGrpSpPr>
      <p:grpSpPr>
        <a:xfrm>
          <a:off x="0" y="0"/>
          <a:ext cx="0" cy="0"/>
          <a:chOff x="0" y="0"/>
          <a:chExt cx="0" cy="0"/>
        </a:xfrm>
      </p:grpSpPr>
      <p:sp>
        <p:nvSpPr>
          <p:cNvPr id="57" name="Bogen 16"/>
          <p:cNvSpPr/>
          <p:nvPr/>
        </p:nvSpPr>
        <p:spPr>
          <a:xfrm rot="15949200">
            <a:off x="8787960" y="1073160"/>
            <a:ext cx="1674000" cy="6460920"/>
          </a:xfrm>
          <a:prstGeom prst="arc">
            <a:avLst>
              <a:gd name="adj1" fmla="val 16134773"/>
              <a:gd name="adj2" fmla="val 20138821"/>
            </a:avLst>
          </a:prstGeom>
          <a:noFill/>
          <a:ln w="2540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dk1"/>
              </a:solidFill>
              <a:latin typeface="Calibri"/>
              <a:ea typeface="Arial"/>
            </a:endParaRPr>
          </a:p>
        </p:txBody>
      </p:sp>
      <p:sp>
        <p:nvSpPr>
          <p:cNvPr id="58" name="Rechteck 1"/>
          <p:cNvSpPr/>
          <p:nvPr/>
        </p:nvSpPr>
        <p:spPr>
          <a:xfrm>
            <a:off x="0" y="-12960"/>
            <a:ext cx="9143640" cy="439920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pic>
        <p:nvPicPr>
          <p:cNvPr id="59" name="Grafik 2" descr="Ein Bild, das Text, Schrift, Screenshot, Logo enthält.&#10;&#10;Automatisch generierte Beschreibung"/>
          <p:cNvPicPr/>
          <p:nvPr/>
        </p:nvPicPr>
        <p:blipFill>
          <a:blip r:embed="rId2"/>
          <a:stretch/>
        </p:blipFill>
        <p:spPr>
          <a:xfrm>
            <a:off x="8272800" y="4516920"/>
            <a:ext cx="749520" cy="531720"/>
          </a:xfrm>
          <a:prstGeom prst="rect">
            <a:avLst/>
          </a:prstGeom>
          <a:noFill/>
          <a:ln w="0">
            <a:noFill/>
          </a:ln>
        </p:spPr>
      </p:pic>
      <p:pic>
        <p:nvPicPr>
          <p:cNvPr id="60" name="Grafik 5" descr="Ein Bild, das Text, Schrift, Screenshot, Electric Blue (Farbe) enthält.&#10;&#10;Automatisch generierte Beschreibung"/>
          <p:cNvPicPr/>
          <p:nvPr/>
        </p:nvPicPr>
        <p:blipFill>
          <a:blip r:embed="rId3"/>
          <a:stretch/>
        </p:blipFill>
        <p:spPr>
          <a:xfrm>
            <a:off x="7202520" y="4673160"/>
            <a:ext cx="928440" cy="219240"/>
          </a:xfrm>
          <a:prstGeom prst="rect">
            <a:avLst/>
          </a:prstGeom>
          <a:noFill/>
          <a:ln w="0">
            <a:noFill/>
          </a:ln>
        </p:spPr>
      </p:pic>
      <p:pic>
        <p:nvPicPr>
          <p:cNvPr id="61" name="Grafik 6" descr="Ein Bild, das Text, Screenshot, Schrift, Grafiken enthält.&#10;&#10;Automatisch generierte Beschreibung"/>
          <p:cNvPicPr/>
          <p:nvPr/>
        </p:nvPicPr>
        <p:blipFill>
          <a:blip r:embed="rId4"/>
          <a:stretch/>
        </p:blipFill>
        <p:spPr>
          <a:xfrm>
            <a:off x="121320" y="4489920"/>
            <a:ext cx="1590840" cy="517320"/>
          </a:xfrm>
          <a:prstGeom prst="rect">
            <a:avLst/>
          </a:prstGeom>
          <a:noFill/>
          <a:ln w="0">
            <a:noFill/>
          </a:ln>
        </p:spPr>
      </p:pic>
      <p:pic>
        <p:nvPicPr>
          <p:cNvPr id="62" name="Grafik 7" descr="Ein Bild, das Text, Grafiken, Grafikdesign, Logo enthält.&#10;&#10;Automatisch generierte Beschreibung"/>
          <p:cNvPicPr/>
          <p:nvPr/>
        </p:nvPicPr>
        <p:blipFill>
          <a:blip r:embed="rId5"/>
          <a:srcRect r="3631"/>
          <a:stretch/>
        </p:blipFill>
        <p:spPr>
          <a:xfrm>
            <a:off x="6342120" y="250920"/>
            <a:ext cx="2547360" cy="1305720"/>
          </a:xfrm>
          <a:prstGeom prst="rect">
            <a:avLst/>
          </a:prstGeom>
          <a:noFill/>
          <a:ln w="0">
            <a:noFill/>
          </a:ln>
        </p:spPr>
      </p:pic>
      <p:sp>
        <p:nvSpPr>
          <p:cNvPr id="63" name="Rechteck 11"/>
          <p:cNvSpPr/>
          <p:nvPr/>
        </p:nvSpPr>
        <p:spPr>
          <a:xfrm>
            <a:off x="819720" y="2382120"/>
            <a:ext cx="6009120" cy="99504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t">
            <a:noAutofit/>
          </a:bodyPr>
          <a:lstStyle/>
          <a:p>
            <a:pPr defTabSz="457200">
              <a:lnSpc>
                <a:spcPct val="100000"/>
              </a:lnSpc>
            </a:pPr>
            <a:endParaRPr lang="de-DE" sz="1600" b="0" strike="noStrike" spc="-1">
              <a:solidFill>
                <a:srgbClr val="000000"/>
              </a:solidFill>
              <a:latin typeface="Calibri"/>
            </a:endParaRPr>
          </a:p>
          <a:p>
            <a:pPr defTabSz="457200">
              <a:lnSpc>
                <a:spcPct val="100000"/>
              </a:lnSpc>
            </a:pPr>
            <a:r>
              <a:rPr lang="de-DE" sz="1600" b="1" strike="noStrike" spc="-1">
                <a:solidFill>
                  <a:schemeClr val="dk1"/>
                </a:solidFill>
                <a:latin typeface="Univers Condensed"/>
                <a:ea typeface="Arial"/>
              </a:rPr>
              <a:t>… mit digitalisierten Escape Rooms</a:t>
            </a:r>
            <a:endParaRPr lang="de-DE" sz="1600" b="0" strike="noStrike" spc="-1">
              <a:solidFill>
                <a:srgbClr val="000000"/>
              </a:solidFill>
              <a:latin typeface="Calibri"/>
            </a:endParaRPr>
          </a:p>
        </p:txBody>
      </p:sp>
      <p:sp>
        <p:nvSpPr>
          <p:cNvPr id="64" name="Textfeld 12"/>
          <p:cNvSpPr/>
          <p:nvPr/>
        </p:nvSpPr>
        <p:spPr>
          <a:xfrm>
            <a:off x="916920" y="1603080"/>
            <a:ext cx="6791760" cy="943560"/>
          </a:xfrm>
          <a:prstGeom prst="rect">
            <a:avLst/>
          </a:prstGeom>
          <a:solidFill>
            <a:schemeClr val="tx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de-DE" sz="2800" b="0" strike="noStrike" spc="-1">
                <a:solidFill>
                  <a:schemeClr val="lt1"/>
                </a:solidFill>
                <a:latin typeface="Calibri"/>
                <a:ea typeface="Arial"/>
              </a:rPr>
              <a:t>Sysder - Systemisches Denken in ökonomischen Zusammenhängen</a:t>
            </a:r>
            <a:endParaRPr lang="de-DE" sz="2800" b="0" strike="noStrike" spc="-1">
              <a:solidFill>
                <a:srgbClr val="FFFFFF"/>
              </a:solidFill>
              <a:latin typeface="Calibri"/>
            </a:endParaRPr>
          </a:p>
        </p:txBody>
      </p:sp>
      <p:cxnSp>
        <p:nvCxnSpPr>
          <p:cNvPr id="65" name="Verbinder: gekrümmt 13"/>
          <p:cNvCxnSpPr/>
          <p:nvPr/>
        </p:nvCxnSpPr>
        <p:spPr>
          <a:xfrm rot="10800000" flipV="1">
            <a:off x="6514560" y="2782440"/>
            <a:ext cx="2699280" cy="1684440"/>
          </a:xfrm>
          <a:prstGeom prst="curvedConnector3">
            <a:avLst>
              <a:gd name="adj1" fmla="val 24996"/>
            </a:avLst>
          </a:prstGeom>
          <a:ln w="19050">
            <a:solidFill>
              <a:srgbClr val="FFFFFF"/>
            </a:solidFill>
          </a:ln>
        </p:spPr>
      </p:cxnSp>
      <p:sp>
        <p:nvSpPr>
          <p:cNvPr id="66" name="Rechteck 15"/>
          <p:cNvSpPr/>
          <p:nvPr/>
        </p:nvSpPr>
        <p:spPr>
          <a:xfrm>
            <a:off x="121320" y="4073760"/>
            <a:ext cx="870840" cy="22968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600" b="1" strike="noStrike" spc="-1">
                <a:solidFill>
                  <a:schemeClr val="lt1"/>
                </a:solidFill>
                <a:latin typeface="Arial"/>
                <a:ea typeface="Arial"/>
              </a:rPr>
              <a:t>FKZ: 01JA23S02A</a:t>
            </a:r>
            <a:endParaRPr lang="de-DE" sz="600" b="0" strike="noStrike" spc="-1">
              <a:solidFill>
                <a:srgbClr val="000000"/>
              </a:solidFill>
              <a:latin typeface="Calibri"/>
            </a:endParaRPr>
          </a:p>
        </p:txBody>
      </p:sp>
      <p:sp>
        <p:nvSpPr>
          <p:cNvPr id="67" name="Bogen 19"/>
          <p:cNvSpPr/>
          <p:nvPr/>
        </p:nvSpPr>
        <p:spPr>
          <a:xfrm rot="15949200">
            <a:off x="8783640" y="1077480"/>
            <a:ext cx="1674000" cy="6452640"/>
          </a:xfrm>
          <a:prstGeom prst="arc">
            <a:avLst>
              <a:gd name="adj1" fmla="val 16134773"/>
              <a:gd name="adj2" fmla="val 20138821"/>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dk1"/>
              </a:solidFill>
              <a:latin typeface="Calibri"/>
              <a:ea typeface="Arial"/>
            </a:endParaRPr>
          </a:p>
        </p:txBody>
      </p:sp>
      <p:pic>
        <p:nvPicPr>
          <p:cNvPr id="68" name="Grafik 3"/>
          <p:cNvPicPr/>
          <p:nvPr/>
        </p:nvPicPr>
        <p:blipFill>
          <a:blip r:embed="rId6"/>
          <a:stretch/>
        </p:blipFill>
        <p:spPr>
          <a:xfrm>
            <a:off x="3752280" y="3247200"/>
            <a:ext cx="3316680" cy="355320"/>
          </a:xfrm>
          <a:prstGeom prst="rect">
            <a:avLst/>
          </a:prstGeom>
          <a:noFill/>
          <a:ln w="0">
            <a:noFill/>
          </a:ln>
        </p:spPr>
      </p:pic>
      <p:sp>
        <p:nvSpPr>
          <p:cNvPr id="6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r>
              <a:rPr lang="en-US" sz="1800" b="0" strike="noStrike" spc="-1">
                <a:solidFill>
                  <a:schemeClr val="dk1"/>
                </a:solidFill>
                <a:latin typeface="Calibri"/>
              </a:rPr>
              <a:t>Format des Titeltextes durch Klicken bearbeiten</a:t>
            </a:r>
          </a:p>
        </p:txBody>
      </p:sp>
      <p:sp>
        <p:nvSpPr>
          <p:cNvPr id="70"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100" b="0" strike="noStrike" spc="-1">
                <a:solidFill>
                  <a:schemeClr val="dk1"/>
                </a:solidFill>
                <a:latin typeface="Calibri"/>
              </a:rPr>
              <a:t>Format des Gliederungstextes durch Klicken bearbeiten</a:t>
            </a:r>
          </a:p>
          <a:p>
            <a:pPr marL="864000" lvl="1" indent="-324000">
              <a:lnSpc>
                <a:spcPct val="90000"/>
              </a:lnSpc>
              <a:spcBef>
                <a:spcPts val="1134"/>
              </a:spcBef>
              <a:buClr>
                <a:srgbClr val="000000"/>
              </a:buClr>
              <a:buSzPct val="75000"/>
              <a:buFont typeface="Symbol" charset="2"/>
              <a:buChar char=""/>
            </a:pPr>
            <a:r>
              <a:rPr lang="en-US" sz="1500" b="0" strike="noStrike" spc="-1">
                <a:solidFill>
                  <a:schemeClr val="dk1"/>
                </a:solidFill>
                <a:latin typeface="Calibri"/>
              </a:rPr>
              <a:t>Zweite Gliederungsebene</a:t>
            </a:r>
          </a:p>
          <a:p>
            <a:pPr marL="1296000" lvl="2" indent="-288000">
              <a:lnSpc>
                <a:spcPct val="90000"/>
              </a:lnSpc>
              <a:spcBef>
                <a:spcPts val="850"/>
              </a:spcBef>
              <a:buClr>
                <a:srgbClr val="000000"/>
              </a:buClr>
              <a:buSzPct val="45000"/>
              <a:buFont typeface="Wingdings" charset="2"/>
              <a:buChar char=""/>
            </a:pPr>
            <a:r>
              <a:rPr lang="en-US" sz="1350" b="0" strike="noStrike" spc="-1">
                <a:solidFill>
                  <a:schemeClr val="dk1"/>
                </a:solidFill>
                <a:latin typeface="Calibri"/>
              </a:rPr>
              <a:t>Dritte Gliederungsebene</a:t>
            </a:r>
          </a:p>
          <a:p>
            <a:pPr marL="1728000" lvl="3" indent="-216000">
              <a:lnSpc>
                <a:spcPct val="90000"/>
              </a:lnSpc>
              <a:spcBef>
                <a:spcPts val="567"/>
              </a:spcBef>
              <a:buClr>
                <a:srgbClr val="000000"/>
              </a:buClr>
              <a:buSzPct val="75000"/>
              <a:buFont typeface="Symbol" charset="2"/>
              <a:buChar char=""/>
            </a:pPr>
            <a:r>
              <a:rPr lang="en-US" sz="1350" b="0" strike="noStrike" spc="-1">
                <a:solidFill>
                  <a:schemeClr val="dk1"/>
                </a:solidFill>
                <a:latin typeface="Calibri"/>
              </a:rPr>
              <a:t>Vierte Gliederungsebene</a:t>
            </a:r>
          </a:p>
          <a:p>
            <a:pPr marL="2160000" lvl="4"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Fünfte Gliederungsebene</a:t>
            </a:r>
          </a:p>
          <a:p>
            <a:pPr marL="2592000" lvl="5"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Sechste Gliederungsebene</a:t>
            </a:r>
          </a:p>
          <a:p>
            <a:pPr marL="3024000" lvl="6"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Siebte Gliederungsebene</a:t>
            </a:r>
          </a:p>
        </p:txBody>
      </p:sp>
    </p:spTree>
    <p:extLst>
      <p:ext uri="{BB962C8B-B14F-4D97-AF65-F5344CB8AC3E}">
        <p14:creationId xmlns:p14="http://schemas.microsoft.com/office/powerpoint/2010/main" val="29135135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rgbClr val="FFFFFF"/>
        </a:solidFill>
        <a:effectLst/>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573480"/>
            <a:ext cx="8229240" cy="489240"/>
          </a:xfrm>
          <a:prstGeom prst="rect">
            <a:avLst/>
          </a:prstGeom>
          <a:noFill/>
          <a:ln w="0">
            <a:noFill/>
          </a:ln>
        </p:spPr>
        <p:txBody>
          <a:bodyPr lIns="91440" tIns="45720" rIns="91440" bIns="45720" anchor="ctr">
            <a:noAutofit/>
          </a:bodyPr>
          <a:lstStyle/>
          <a:p>
            <a:pPr indent="0" defTabSz="685800">
              <a:lnSpc>
                <a:spcPct val="90000"/>
              </a:lnSpc>
              <a:buNone/>
            </a:pPr>
            <a:r>
              <a:rPr lang="de-DE" sz="1800" b="0" strike="noStrike" spc="-1">
                <a:solidFill>
                  <a:schemeClr val="dk1"/>
                </a:solidFill>
                <a:latin typeface="Calibri Light"/>
                <a:ea typeface="Arial"/>
              </a:rPr>
              <a:t>Titelmasterformat durch Klicken bearbeiten</a:t>
            </a:r>
            <a:endParaRPr lang="en-US" sz="1800" b="0" strike="noStrike" spc="-1">
              <a:solidFill>
                <a:schemeClr val="dk1"/>
              </a:solidFill>
              <a:latin typeface="Calibri"/>
            </a:endParaRPr>
          </a:p>
        </p:txBody>
      </p:sp>
      <p:sp>
        <p:nvSpPr>
          <p:cNvPr id="72" name="PlaceHolder 2"/>
          <p:cNvSpPr>
            <a:spLocks noGrp="1"/>
          </p:cNvSpPr>
          <p:nvPr>
            <p:ph type="body"/>
          </p:nvPr>
        </p:nvSpPr>
        <p:spPr>
          <a:xfrm>
            <a:off x="457200" y="1383480"/>
            <a:ext cx="8229240" cy="3300120"/>
          </a:xfrm>
          <a:prstGeom prst="rect">
            <a:avLst/>
          </a:prstGeom>
          <a:noFill/>
          <a:ln w="0">
            <a:noFill/>
          </a:ln>
        </p:spPr>
        <p:txBody>
          <a:bodyPr lIns="91440" tIns="45720" rIns="91440" bIns="45720" anchor="t">
            <a:normAutofit/>
          </a:bodyPr>
          <a:lstStyle/>
          <a:p>
            <a:pPr marL="171360" indent="-171360" defTabSz="685800">
              <a:lnSpc>
                <a:spcPct val="90000"/>
              </a:lnSpc>
              <a:spcBef>
                <a:spcPts val="751"/>
              </a:spcBef>
              <a:buClr>
                <a:srgbClr val="000000"/>
              </a:buClr>
              <a:buFont typeface="Arial"/>
              <a:buChar char="•"/>
            </a:pPr>
            <a:r>
              <a:rPr lang="de-DE" sz="2100" b="0" strike="noStrike" spc="-1">
                <a:solidFill>
                  <a:schemeClr val="dk1"/>
                </a:solidFill>
                <a:latin typeface="Calibri"/>
                <a:ea typeface="Arial"/>
              </a:rPr>
              <a:t>Textmasterformate durch Klicken bearbeiten</a:t>
            </a:r>
            <a:endParaRPr lang="en-US" sz="2100" b="0" strike="noStrike" spc="-1">
              <a:solidFill>
                <a:schemeClr val="dk1"/>
              </a:solidFill>
              <a:latin typeface="Calibri"/>
            </a:endParaRPr>
          </a:p>
          <a:p>
            <a:pPr marL="514440" lvl="1" indent="-171360" defTabSz="685800">
              <a:lnSpc>
                <a:spcPct val="90000"/>
              </a:lnSpc>
              <a:spcBef>
                <a:spcPts val="374"/>
              </a:spcBef>
              <a:buClr>
                <a:srgbClr val="000000"/>
              </a:buClr>
              <a:buFont typeface="Arial"/>
              <a:buChar char="•"/>
            </a:pPr>
            <a:r>
              <a:rPr lang="de-DE" sz="1800" b="0" strike="noStrike" spc="-1">
                <a:solidFill>
                  <a:schemeClr val="dk1"/>
                </a:solidFill>
                <a:latin typeface="Calibri"/>
                <a:ea typeface="Arial"/>
              </a:rPr>
              <a:t>Zweite Ebene</a:t>
            </a:r>
            <a:endParaRPr lang="en-US" sz="1800" b="0" strike="noStrike" spc="-1">
              <a:solidFill>
                <a:schemeClr val="dk1"/>
              </a:solidFill>
              <a:latin typeface="Calibri"/>
            </a:endParaRPr>
          </a:p>
          <a:p>
            <a:pPr marL="857160" lvl="2" indent="-171360" defTabSz="685800">
              <a:lnSpc>
                <a:spcPct val="90000"/>
              </a:lnSpc>
              <a:spcBef>
                <a:spcPts val="374"/>
              </a:spcBef>
              <a:buClr>
                <a:srgbClr val="000000"/>
              </a:buClr>
              <a:buFont typeface="Arial"/>
              <a:buChar char="•"/>
            </a:pPr>
            <a:r>
              <a:rPr lang="de-DE" sz="1500" b="0" strike="noStrike" spc="-1">
                <a:solidFill>
                  <a:schemeClr val="dk1"/>
                </a:solidFill>
                <a:latin typeface="Calibri"/>
                <a:ea typeface="Arial"/>
              </a:rPr>
              <a:t>Dritte Ebene</a:t>
            </a:r>
            <a:endParaRPr lang="en-US" sz="1500" b="0" strike="noStrike" spc="-1">
              <a:solidFill>
                <a:schemeClr val="dk1"/>
              </a:solidFill>
              <a:latin typeface="Calibri"/>
            </a:endParaRPr>
          </a:p>
          <a:p>
            <a:pPr marL="1200240" lvl="3" indent="-171360" defTabSz="685800">
              <a:lnSpc>
                <a:spcPct val="90000"/>
              </a:lnSpc>
              <a:spcBef>
                <a:spcPts val="374"/>
              </a:spcBef>
              <a:buClr>
                <a:srgbClr val="000000"/>
              </a:buClr>
              <a:buFont typeface="Arial"/>
              <a:buChar char="•"/>
            </a:pPr>
            <a:r>
              <a:rPr lang="de-DE" sz="1350" b="0" strike="noStrike" spc="-1">
                <a:solidFill>
                  <a:schemeClr val="dk1"/>
                </a:solidFill>
                <a:latin typeface="Calibri"/>
                <a:ea typeface="Arial"/>
              </a:rPr>
              <a:t>Vierte Ebene</a:t>
            </a:r>
            <a:endParaRPr lang="en-US" sz="1350" b="0" strike="noStrike" spc="-1">
              <a:solidFill>
                <a:schemeClr val="dk1"/>
              </a:solidFill>
              <a:latin typeface="Calibri"/>
            </a:endParaRPr>
          </a:p>
          <a:p>
            <a:pPr marL="1542960" lvl="4" indent="-171360" defTabSz="685800">
              <a:lnSpc>
                <a:spcPct val="90000"/>
              </a:lnSpc>
              <a:spcBef>
                <a:spcPts val="374"/>
              </a:spcBef>
              <a:buClr>
                <a:srgbClr val="000000"/>
              </a:buClr>
              <a:buFont typeface="Arial"/>
              <a:buChar char="•"/>
            </a:pPr>
            <a:r>
              <a:rPr lang="de-DE" sz="1350" b="0" strike="noStrike" spc="-1">
                <a:solidFill>
                  <a:schemeClr val="dk1"/>
                </a:solidFill>
                <a:latin typeface="Calibri"/>
                <a:ea typeface="Arial"/>
              </a:rPr>
              <a:t>Fünfte Ebene</a:t>
            </a:r>
            <a:endParaRPr lang="en-US" sz="1350" b="0" strike="noStrike" spc="-1">
              <a:solidFill>
                <a:schemeClr val="dk1"/>
              </a:solidFill>
              <a:latin typeface="Calibri"/>
            </a:endParaRPr>
          </a:p>
        </p:txBody>
      </p:sp>
    </p:spTree>
    <p:extLst>
      <p:ext uri="{BB962C8B-B14F-4D97-AF65-F5344CB8AC3E}">
        <p14:creationId xmlns:p14="http://schemas.microsoft.com/office/powerpoint/2010/main" val="1844405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reserve="1">
  <p:cSld name="Titelfolie">
    <p:bg>
      <p:bgPr>
        <a:solidFill>
          <a:srgbClr val="FFFFFF"/>
        </a:solidFill>
        <a:effectLst/>
      </p:bgPr>
    </p:bg>
    <p:spTree>
      <p:nvGrpSpPr>
        <p:cNvPr id="1" name=""/>
        <p:cNvGrpSpPr/>
        <p:nvPr/>
      </p:nvGrpSpPr>
      <p:grpSpPr>
        <a:xfrm>
          <a:off x="0" y="0"/>
          <a:ext cx="0" cy="0"/>
          <a:chOff x="0" y="0"/>
          <a:chExt cx="0" cy="0"/>
        </a:xfrm>
      </p:grpSpPr>
      <p:sp>
        <p:nvSpPr>
          <p:cNvPr id="73" name="PlaceHolder 1"/>
          <p:cNvSpPr>
            <a:spLocks noGrp="1"/>
          </p:cNvSpPr>
          <p:nvPr>
            <p:ph type="title"/>
          </p:nvPr>
        </p:nvSpPr>
        <p:spPr>
          <a:xfrm>
            <a:off x="1143000" y="841680"/>
            <a:ext cx="6857280" cy="1789920"/>
          </a:xfrm>
          <a:prstGeom prst="rect">
            <a:avLst/>
          </a:prstGeom>
          <a:noFill/>
          <a:ln w="0">
            <a:noFill/>
          </a:ln>
        </p:spPr>
        <p:txBody>
          <a:bodyPr lIns="91440" tIns="45720" rIns="91440" bIns="45720" anchor="b">
            <a:noAutofit/>
          </a:bodyPr>
          <a:lstStyle/>
          <a:p>
            <a:pPr indent="0" algn="ctr" defTabSz="685800">
              <a:lnSpc>
                <a:spcPct val="90000"/>
              </a:lnSpc>
              <a:buNone/>
              <a:tabLst>
                <a:tab pos="0" algn="l"/>
              </a:tabLst>
            </a:pPr>
            <a:r>
              <a:rPr lang="de-DE" sz="4500" b="0" strike="noStrike" spc="-1">
                <a:solidFill>
                  <a:schemeClr val="dk1"/>
                </a:solidFill>
                <a:latin typeface="Aptos Display"/>
              </a:rPr>
              <a:t>Mastertitelformat bearbeiten</a:t>
            </a:r>
            <a:endParaRPr lang="de-DE" sz="4500" b="0" strike="noStrike" spc="-1">
              <a:solidFill>
                <a:schemeClr val="dk1"/>
              </a:solidFill>
              <a:latin typeface="Aptos"/>
            </a:endParaRPr>
          </a:p>
        </p:txBody>
      </p:sp>
      <p:sp>
        <p:nvSpPr>
          <p:cNvPr id="74" name="PlaceHolder 2"/>
          <p:cNvSpPr>
            <a:spLocks noGrp="1"/>
          </p:cNvSpPr>
          <p:nvPr>
            <p:ph type="dt" idx="1"/>
          </p:nvPr>
        </p:nvSpPr>
        <p:spPr>
          <a:xfrm>
            <a:off x="628560" y="4767120"/>
            <a:ext cx="2056680" cy="2732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strike="noStrike" spc="-1">
                <a:solidFill>
                  <a:schemeClr val="dk1">
                    <a:tint val="82000"/>
                  </a:schemeClr>
                </a:solidFill>
                <a:latin typeface="Aptos"/>
              </a:defRPr>
            </a:lvl1pPr>
          </a:lstStyle>
          <a:p>
            <a:pPr indent="0" defTabSz="914400">
              <a:lnSpc>
                <a:spcPct val="100000"/>
              </a:lnSpc>
              <a:buNone/>
              <a:tabLst>
                <a:tab pos="0" algn="l"/>
              </a:tabLst>
            </a:pPr>
            <a:r>
              <a:rPr lang="de-DE" sz="900" b="0" strike="noStrike" spc="-1">
                <a:solidFill>
                  <a:schemeClr val="dk1">
                    <a:tint val="82000"/>
                  </a:schemeClr>
                </a:solidFill>
                <a:latin typeface="Aptos"/>
              </a:rPr>
              <a:t>&lt;date/time&gt;</a:t>
            </a:r>
            <a:endParaRPr lang="en-US" sz="900" b="0" strike="noStrike" spc="-1">
              <a:solidFill>
                <a:srgbClr val="000000"/>
              </a:solidFill>
              <a:latin typeface="Calibri"/>
            </a:endParaRPr>
          </a:p>
        </p:txBody>
      </p:sp>
      <p:sp>
        <p:nvSpPr>
          <p:cNvPr id="75" name="PlaceHolder 3"/>
          <p:cNvSpPr>
            <a:spLocks noGrp="1"/>
          </p:cNvSpPr>
          <p:nvPr>
            <p:ph type="ftr" idx="2"/>
          </p:nvPr>
        </p:nvSpPr>
        <p:spPr>
          <a:xfrm>
            <a:off x="3029040" y="4767120"/>
            <a:ext cx="3085560" cy="27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strike="noStrike" spc="-1">
                <a:solidFill>
                  <a:srgbClr val="000000"/>
                </a:solidFill>
                <a:latin typeface="Calibri"/>
              </a:defRPr>
            </a:lvl1pPr>
          </a:lstStyle>
          <a:p>
            <a:pPr indent="0" algn="ctr" defTabSz="914400">
              <a:lnSpc>
                <a:spcPct val="100000"/>
              </a:lnSpc>
              <a:buNone/>
              <a:tabLst>
                <a:tab pos="0" algn="l"/>
              </a:tabLst>
            </a:pPr>
            <a:r>
              <a:rPr lang="de-DE" sz="1400" b="0" strike="noStrike" spc="-1">
                <a:solidFill>
                  <a:srgbClr val="000000"/>
                </a:solidFill>
                <a:latin typeface="Calibri"/>
              </a:rPr>
              <a:t>&lt;footer&gt;</a:t>
            </a:r>
            <a:endParaRPr lang="en-US" sz="1400" b="0" strike="noStrike" spc="-1">
              <a:solidFill>
                <a:srgbClr val="000000"/>
              </a:solidFill>
              <a:latin typeface="Calibri"/>
            </a:endParaRPr>
          </a:p>
        </p:txBody>
      </p:sp>
      <p:sp>
        <p:nvSpPr>
          <p:cNvPr id="76" name="PlaceHolder 4"/>
          <p:cNvSpPr>
            <a:spLocks noGrp="1"/>
          </p:cNvSpPr>
          <p:nvPr>
            <p:ph type="sldNum" idx="3"/>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strike="noStrike" spc="-1">
                <a:solidFill>
                  <a:schemeClr val="dk1">
                    <a:tint val="82000"/>
                  </a:schemeClr>
                </a:solidFill>
                <a:latin typeface="Aptos"/>
              </a:defRPr>
            </a:lvl1pPr>
          </a:lstStyle>
          <a:p>
            <a:pPr indent="0" algn="r" defTabSz="914400">
              <a:lnSpc>
                <a:spcPct val="100000"/>
              </a:lnSpc>
              <a:buNone/>
              <a:tabLst>
                <a:tab pos="0" algn="l"/>
              </a:tabLst>
            </a:pPr>
            <a:fld id="{CCC76299-003F-4143-8635-F7060E92E2A7}" type="slidenum">
              <a:rPr lang="de-DE" sz="900" b="0" strike="noStrike" spc="-1">
                <a:solidFill>
                  <a:schemeClr val="dk1">
                    <a:tint val="82000"/>
                  </a:schemeClr>
                </a:solidFill>
                <a:latin typeface="Aptos"/>
              </a:rPr>
              <a:t>‹Nr.›</a:t>
            </a:fld>
            <a:endParaRPr lang="en-US" sz="900" b="0" strike="noStrike" spc="-1">
              <a:solidFill>
                <a:srgbClr val="000000"/>
              </a:solidFill>
              <a:latin typeface="Calibri"/>
            </a:endParaRPr>
          </a:p>
        </p:txBody>
      </p:sp>
      <p:sp>
        <p:nvSpPr>
          <p:cNvPr id="77" name="PlaceHolder 5"/>
          <p:cNvSpPr>
            <a:spLocks noGrp="1"/>
          </p:cNvSpPr>
          <p:nvPr>
            <p:ph type="body"/>
          </p:nvPr>
        </p:nvSpPr>
        <p:spPr>
          <a:xfrm>
            <a:off x="457200" y="1203480"/>
            <a:ext cx="8228880" cy="298260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de-DE" sz="2100" b="0" strike="noStrike" spc="-1">
                <a:solidFill>
                  <a:schemeClr val="dk1"/>
                </a:solidFill>
                <a:latin typeface="Aptos"/>
              </a:rPr>
              <a:t>Format des Gliederungstextes durch Klicken bearbeiten</a:t>
            </a:r>
          </a:p>
          <a:p>
            <a:pPr marL="864000" lvl="1" indent="-324000" defTabSz="914400">
              <a:lnSpc>
                <a:spcPct val="90000"/>
              </a:lnSpc>
              <a:spcBef>
                <a:spcPts val="1134"/>
              </a:spcBef>
              <a:buClr>
                <a:srgbClr val="000000"/>
              </a:buClr>
              <a:buSzPct val="75000"/>
              <a:buFont typeface="Symbol" charset="2"/>
              <a:buChar char=""/>
            </a:pPr>
            <a:r>
              <a:rPr lang="de-DE" sz="1500" b="0" strike="noStrike" spc="-1">
                <a:solidFill>
                  <a:schemeClr val="dk1"/>
                </a:solidFill>
                <a:latin typeface="Aptos"/>
              </a:rPr>
              <a:t>Zweite Gliederungsebene</a:t>
            </a:r>
          </a:p>
          <a:p>
            <a:pPr marL="1296000" lvl="2" indent="-288000" defTabSz="914400">
              <a:lnSpc>
                <a:spcPct val="90000"/>
              </a:lnSpc>
              <a:spcBef>
                <a:spcPts val="850"/>
              </a:spcBef>
              <a:buClr>
                <a:srgbClr val="000000"/>
              </a:buClr>
              <a:buSzPct val="45000"/>
              <a:buFont typeface="Wingdings" charset="2"/>
              <a:buChar char=""/>
            </a:pPr>
            <a:r>
              <a:rPr lang="de-DE" sz="1350" b="0" strike="noStrike" spc="-1">
                <a:solidFill>
                  <a:schemeClr val="dk1"/>
                </a:solidFill>
                <a:latin typeface="Aptos"/>
              </a:rPr>
              <a:t>Dritte Gliederungsebene</a:t>
            </a:r>
          </a:p>
          <a:p>
            <a:pPr marL="1728000" lvl="3" indent="-216000" defTabSz="914400">
              <a:lnSpc>
                <a:spcPct val="90000"/>
              </a:lnSpc>
              <a:spcBef>
                <a:spcPts val="567"/>
              </a:spcBef>
              <a:buClr>
                <a:srgbClr val="000000"/>
              </a:buClr>
              <a:buSzPct val="75000"/>
              <a:buFont typeface="Symbol" charset="2"/>
              <a:buChar char=""/>
            </a:pPr>
            <a:r>
              <a:rPr lang="de-DE" sz="1350" b="0" strike="noStrike" spc="-1">
                <a:solidFill>
                  <a:schemeClr val="dk1"/>
                </a:solidFill>
                <a:latin typeface="Aptos"/>
              </a:rPr>
              <a:t>Vierte Gliederungsebene</a:t>
            </a:r>
          </a:p>
          <a:p>
            <a:pPr marL="2160000" lvl="4" indent="-216000" defTabSz="914400">
              <a:lnSpc>
                <a:spcPct val="90000"/>
              </a:lnSpc>
              <a:spcBef>
                <a:spcPts val="283"/>
              </a:spcBef>
              <a:buClr>
                <a:srgbClr val="000000"/>
              </a:buClr>
              <a:buSzPct val="45000"/>
              <a:buFont typeface="Wingdings" charset="2"/>
              <a:buChar char=""/>
            </a:pPr>
            <a:r>
              <a:rPr lang="de-DE" sz="2000" b="0" strike="noStrike" spc="-1">
                <a:solidFill>
                  <a:schemeClr val="dk1"/>
                </a:solidFill>
                <a:latin typeface="Aptos"/>
              </a:rPr>
              <a:t>Fünfte Gliederungsebene</a:t>
            </a:r>
          </a:p>
          <a:p>
            <a:pPr marL="2592000" lvl="5" indent="-216000" defTabSz="914400">
              <a:lnSpc>
                <a:spcPct val="90000"/>
              </a:lnSpc>
              <a:spcBef>
                <a:spcPts val="283"/>
              </a:spcBef>
              <a:buClr>
                <a:srgbClr val="000000"/>
              </a:buClr>
              <a:buSzPct val="45000"/>
              <a:buFont typeface="Wingdings" charset="2"/>
              <a:buChar char=""/>
            </a:pPr>
            <a:r>
              <a:rPr lang="de-DE" sz="2000" b="0" strike="noStrike" spc="-1">
                <a:solidFill>
                  <a:schemeClr val="dk1"/>
                </a:solidFill>
                <a:latin typeface="Aptos"/>
              </a:rPr>
              <a:t>Sechste Gliederungsebene</a:t>
            </a:r>
          </a:p>
          <a:p>
            <a:pPr marL="3024000" lvl="6" indent="-216000" defTabSz="914400">
              <a:lnSpc>
                <a:spcPct val="90000"/>
              </a:lnSpc>
              <a:spcBef>
                <a:spcPts val="283"/>
              </a:spcBef>
              <a:buClr>
                <a:srgbClr val="000000"/>
              </a:buClr>
              <a:buSzPct val="45000"/>
              <a:buFont typeface="Wingdings" charset="2"/>
              <a:buChar char=""/>
            </a:pPr>
            <a:r>
              <a:rPr lang="de-DE" sz="2000" b="0" strike="noStrike" spc="-1">
                <a:solidFill>
                  <a:schemeClr val="dk1"/>
                </a:solidFill>
                <a:latin typeface="Aptos"/>
              </a:rPr>
              <a:t>Siebte Gliederungsebene</a:t>
            </a:r>
          </a:p>
        </p:txBody>
      </p:sp>
    </p:spTree>
    <p:extLst>
      <p:ext uri="{BB962C8B-B14F-4D97-AF65-F5344CB8AC3E}">
        <p14:creationId xmlns:p14="http://schemas.microsoft.com/office/powerpoint/2010/main" val="1842549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Titelfolie">
    <p:bg>
      <p:bgPr>
        <a:solidFill>
          <a:srgbClr val="FFFFFF"/>
        </a:solid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1143000" y="841680"/>
            <a:ext cx="6857280" cy="1789920"/>
          </a:xfrm>
          <a:prstGeom prst="rect">
            <a:avLst/>
          </a:prstGeom>
          <a:noFill/>
          <a:ln w="0">
            <a:noFill/>
          </a:ln>
        </p:spPr>
        <p:txBody>
          <a:bodyPr lIns="91440" tIns="45720" rIns="91440" bIns="45720" anchor="b">
            <a:noAutofit/>
          </a:bodyPr>
          <a:lstStyle/>
          <a:p>
            <a:pPr indent="0" algn="ctr" defTabSz="685800">
              <a:lnSpc>
                <a:spcPct val="90000"/>
              </a:lnSpc>
              <a:buNone/>
              <a:tabLst>
                <a:tab pos="0" algn="l"/>
              </a:tabLst>
            </a:pPr>
            <a:r>
              <a:rPr lang="de-DE" sz="4500" b="0" strike="noStrike" spc="-1">
                <a:solidFill>
                  <a:schemeClr val="dk1"/>
                </a:solidFill>
                <a:latin typeface="Aptos Display"/>
              </a:rPr>
              <a:t>Mastertitelformat bearbeiten</a:t>
            </a:r>
            <a:endParaRPr lang="de-DE" sz="4500" b="0" strike="noStrike" spc="-1">
              <a:solidFill>
                <a:schemeClr val="dk1"/>
              </a:solidFill>
              <a:latin typeface="Aptos"/>
            </a:endParaRPr>
          </a:p>
        </p:txBody>
      </p:sp>
      <p:sp>
        <p:nvSpPr>
          <p:cNvPr id="79" name="PlaceHolder 2"/>
          <p:cNvSpPr>
            <a:spLocks noGrp="1"/>
          </p:cNvSpPr>
          <p:nvPr>
            <p:ph type="dt" idx="4"/>
          </p:nvPr>
        </p:nvSpPr>
        <p:spPr>
          <a:xfrm>
            <a:off x="628560" y="4767120"/>
            <a:ext cx="2056680" cy="2732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strike="noStrike" spc="-1">
                <a:solidFill>
                  <a:schemeClr val="dk1">
                    <a:tint val="82000"/>
                  </a:schemeClr>
                </a:solidFill>
                <a:latin typeface="Aptos"/>
              </a:defRPr>
            </a:lvl1pPr>
          </a:lstStyle>
          <a:p>
            <a:pPr indent="0" defTabSz="914400">
              <a:lnSpc>
                <a:spcPct val="100000"/>
              </a:lnSpc>
              <a:buNone/>
              <a:tabLst>
                <a:tab pos="0" algn="l"/>
              </a:tabLst>
            </a:pPr>
            <a:r>
              <a:rPr lang="de-DE" sz="900" b="0" strike="noStrike" spc="-1">
                <a:solidFill>
                  <a:schemeClr val="dk1">
                    <a:tint val="82000"/>
                  </a:schemeClr>
                </a:solidFill>
                <a:latin typeface="Aptos"/>
              </a:rPr>
              <a:t>&lt;date/time&gt;</a:t>
            </a:r>
            <a:endParaRPr lang="en-US" sz="900" b="0" strike="noStrike" spc="-1">
              <a:solidFill>
                <a:srgbClr val="000000"/>
              </a:solidFill>
              <a:latin typeface="Calibri"/>
            </a:endParaRPr>
          </a:p>
        </p:txBody>
      </p:sp>
      <p:sp>
        <p:nvSpPr>
          <p:cNvPr id="80" name="PlaceHolder 3"/>
          <p:cNvSpPr>
            <a:spLocks noGrp="1"/>
          </p:cNvSpPr>
          <p:nvPr>
            <p:ph type="ftr" idx="5"/>
          </p:nvPr>
        </p:nvSpPr>
        <p:spPr>
          <a:xfrm>
            <a:off x="3029040" y="4767120"/>
            <a:ext cx="3085560" cy="27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strike="noStrike" spc="-1">
                <a:solidFill>
                  <a:srgbClr val="000000"/>
                </a:solidFill>
                <a:latin typeface="Calibri"/>
              </a:defRPr>
            </a:lvl1pPr>
          </a:lstStyle>
          <a:p>
            <a:pPr indent="0" algn="ctr" defTabSz="914400">
              <a:lnSpc>
                <a:spcPct val="100000"/>
              </a:lnSpc>
              <a:buNone/>
              <a:tabLst>
                <a:tab pos="0" algn="l"/>
              </a:tabLst>
            </a:pPr>
            <a:r>
              <a:rPr lang="de-DE" sz="1400" b="0" strike="noStrike" spc="-1">
                <a:solidFill>
                  <a:srgbClr val="000000"/>
                </a:solidFill>
                <a:latin typeface="Calibri"/>
              </a:rPr>
              <a:t>&lt;footer&gt;</a:t>
            </a:r>
            <a:endParaRPr lang="en-US" sz="1400" b="0" strike="noStrike" spc="-1">
              <a:solidFill>
                <a:srgbClr val="000000"/>
              </a:solidFill>
              <a:latin typeface="Calibri"/>
            </a:endParaRPr>
          </a:p>
        </p:txBody>
      </p:sp>
      <p:sp>
        <p:nvSpPr>
          <p:cNvPr id="81" name="PlaceHolder 4"/>
          <p:cNvSpPr>
            <a:spLocks noGrp="1"/>
          </p:cNvSpPr>
          <p:nvPr>
            <p:ph type="sldNum" idx="6"/>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strike="noStrike" spc="-1">
                <a:solidFill>
                  <a:schemeClr val="dk1">
                    <a:tint val="82000"/>
                  </a:schemeClr>
                </a:solidFill>
                <a:latin typeface="Aptos"/>
              </a:defRPr>
            </a:lvl1pPr>
          </a:lstStyle>
          <a:p>
            <a:pPr indent="0" algn="r" defTabSz="914400">
              <a:lnSpc>
                <a:spcPct val="100000"/>
              </a:lnSpc>
              <a:buNone/>
              <a:tabLst>
                <a:tab pos="0" algn="l"/>
              </a:tabLst>
            </a:pPr>
            <a:fld id="{43B3B4DB-A29A-4ABA-A677-9F96884582AD}" type="slidenum">
              <a:rPr lang="de-DE" sz="900" b="0" strike="noStrike" spc="-1">
                <a:solidFill>
                  <a:schemeClr val="dk1">
                    <a:tint val="82000"/>
                  </a:schemeClr>
                </a:solidFill>
                <a:latin typeface="Aptos"/>
              </a:rPr>
              <a:t>‹Nr.›</a:t>
            </a:fld>
            <a:endParaRPr lang="en-US" sz="900" b="0" strike="noStrike" spc="-1">
              <a:solidFill>
                <a:srgbClr val="000000"/>
              </a:solidFill>
              <a:latin typeface="Calibri"/>
            </a:endParaRPr>
          </a:p>
        </p:txBody>
      </p:sp>
      <p:sp>
        <p:nvSpPr>
          <p:cNvPr id="82" name="PlaceHolder 5"/>
          <p:cNvSpPr>
            <a:spLocks noGrp="1"/>
          </p:cNvSpPr>
          <p:nvPr>
            <p:ph type="body"/>
          </p:nvPr>
        </p:nvSpPr>
        <p:spPr>
          <a:xfrm>
            <a:off x="457200" y="1203480"/>
            <a:ext cx="8228880" cy="298260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de-DE" sz="2100" b="0" strike="noStrike" spc="-1">
                <a:solidFill>
                  <a:schemeClr val="dk1"/>
                </a:solidFill>
                <a:latin typeface="Aptos"/>
              </a:rPr>
              <a:t>Format des Gliederungstextes durch Klicken bearbeiten</a:t>
            </a:r>
          </a:p>
          <a:p>
            <a:pPr marL="864000" lvl="1" indent="-324000" defTabSz="914400">
              <a:lnSpc>
                <a:spcPct val="90000"/>
              </a:lnSpc>
              <a:spcBef>
                <a:spcPts val="1134"/>
              </a:spcBef>
              <a:buClr>
                <a:srgbClr val="000000"/>
              </a:buClr>
              <a:buSzPct val="75000"/>
              <a:buFont typeface="Symbol" charset="2"/>
              <a:buChar char=""/>
            </a:pPr>
            <a:r>
              <a:rPr lang="de-DE" sz="1500" b="0" strike="noStrike" spc="-1">
                <a:solidFill>
                  <a:schemeClr val="dk1"/>
                </a:solidFill>
                <a:latin typeface="Aptos"/>
              </a:rPr>
              <a:t>Zweite Gliederungsebene</a:t>
            </a:r>
          </a:p>
          <a:p>
            <a:pPr marL="1296000" lvl="2" indent="-288000" defTabSz="914400">
              <a:lnSpc>
                <a:spcPct val="90000"/>
              </a:lnSpc>
              <a:spcBef>
                <a:spcPts val="850"/>
              </a:spcBef>
              <a:buClr>
                <a:srgbClr val="000000"/>
              </a:buClr>
              <a:buSzPct val="45000"/>
              <a:buFont typeface="Wingdings" charset="2"/>
              <a:buChar char=""/>
            </a:pPr>
            <a:r>
              <a:rPr lang="de-DE" sz="1350" b="0" strike="noStrike" spc="-1">
                <a:solidFill>
                  <a:schemeClr val="dk1"/>
                </a:solidFill>
                <a:latin typeface="Aptos"/>
              </a:rPr>
              <a:t>Dritte Gliederungsebene</a:t>
            </a:r>
          </a:p>
          <a:p>
            <a:pPr marL="1728000" lvl="3" indent="-216000" defTabSz="914400">
              <a:lnSpc>
                <a:spcPct val="90000"/>
              </a:lnSpc>
              <a:spcBef>
                <a:spcPts val="567"/>
              </a:spcBef>
              <a:buClr>
                <a:srgbClr val="000000"/>
              </a:buClr>
              <a:buSzPct val="75000"/>
              <a:buFont typeface="Symbol" charset="2"/>
              <a:buChar char=""/>
            </a:pPr>
            <a:r>
              <a:rPr lang="de-DE" sz="1350" b="0" strike="noStrike" spc="-1">
                <a:solidFill>
                  <a:schemeClr val="dk1"/>
                </a:solidFill>
                <a:latin typeface="Aptos"/>
              </a:rPr>
              <a:t>Vierte Gliederungsebene</a:t>
            </a:r>
          </a:p>
          <a:p>
            <a:pPr marL="2160000" lvl="4" indent="-216000" defTabSz="914400">
              <a:lnSpc>
                <a:spcPct val="90000"/>
              </a:lnSpc>
              <a:spcBef>
                <a:spcPts val="283"/>
              </a:spcBef>
              <a:buClr>
                <a:srgbClr val="000000"/>
              </a:buClr>
              <a:buSzPct val="45000"/>
              <a:buFont typeface="Wingdings" charset="2"/>
              <a:buChar char=""/>
            </a:pPr>
            <a:r>
              <a:rPr lang="de-DE" sz="2000" b="0" strike="noStrike" spc="-1">
                <a:solidFill>
                  <a:schemeClr val="dk1"/>
                </a:solidFill>
                <a:latin typeface="Aptos"/>
              </a:rPr>
              <a:t>Fünfte Gliederungsebene</a:t>
            </a:r>
          </a:p>
          <a:p>
            <a:pPr marL="2592000" lvl="5" indent="-216000" defTabSz="914400">
              <a:lnSpc>
                <a:spcPct val="90000"/>
              </a:lnSpc>
              <a:spcBef>
                <a:spcPts val="283"/>
              </a:spcBef>
              <a:buClr>
                <a:srgbClr val="000000"/>
              </a:buClr>
              <a:buSzPct val="45000"/>
              <a:buFont typeface="Wingdings" charset="2"/>
              <a:buChar char=""/>
            </a:pPr>
            <a:r>
              <a:rPr lang="de-DE" sz="2000" b="0" strike="noStrike" spc="-1">
                <a:solidFill>
                  <a:schemeClr val="dk1"/>
                </a:solidFill>
                <a:latin typeface="Aptos"/>
              </a:rPr>
              <a:t>Sechste Gliederungsebene</a:t>
            </a:r>
          </a:p>
          <a:p>
            <a:pPr marL="3024000" lvl="6" indent="-216000" defTabSz="914400">
              <a:lnSpc>
                <a:spcPct val="90000"/>
              </a:lnSpc>
              <a:spcBef>
                <a:spcPts val="283"/>
              </a:spcBef>
              <a:buClr>
                <a:srgbClr val="000000"/>
              </a:buClr>
              <a:buSzPct val="45000"/>
              <a:buFont typeface="Wingdings" charset="2"/>
              <a:buChar char=""/>
            </a:pPr>
            <a:r>
              <a:rPr lang="de-DE" sz="2000" b="0" strike="noStrike" spc="-1">
                <a:solidFill>
                  <a:schemeClr val="dk1"/>
                </a:solidFill>
                <a:latin typeface="Aptos"/>
              </a:rPr>
              <a:t>Siebte Gliederungsebene</a:t>
            </a:r>
          </a:p>
        </p:txBody>
      </p:sp>
    </p:spTree>
    <p:extLst>
      <p:ext uri="{BB962C8B-B14F-4D97-AF65-F5344CB8AC3E}">
        <p14:creationId xmlns:p14="http://schemas.microsoft.com/office/powerpoint/2010/main" val="3098402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rgbClr val="FFFFFF"/>
        </a:solidFill>
        <a:effectLst/>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628560" y="273960"/>
            <a:ext cx="7886160" cy="993600"/>
          </a:xfrm>
          <a:prstGeom prst="rect">
            <a:avLst/>
          </a:prstGeom>
          <a:noFill/>
          <a:ln w="0">
            <a:noFill/>
          </a:ln>
        </p:spPr>
        <p:txBody>
          <a:bodyPr lIns="91440" tIns="45720" rIns="91440" bIns="45720" anchor="ctr">
            <a:noAutofit/>
          </a:bodyPr>
          <a:lstStyle/>
          <a:p>
            <a:pPr indent="0" defTabSz="685800">
              <a:lnSpc>
                <a:spcPct val="90000"/>
              </a:lnSpc>
              <a:buNone/>
              <a:tabLst>
                <a:tab pos="0" algn="l"/>
              </a:tabLst>
            </a:pPr>
            <a:r>
              <a:rPr lang="de-DE" sz="3300" b="0" strike="noStrike" spc="-1">
                <a:solidFill>
                  <a:schemeClr val="dk1"/>
                </a:solidFill>
                <a:latin typeface="Aptos Display"/>
              </a:rPr>
              <a:t>Mastertitelformat bearbeiten</a:t>
            </a:r>
            <a:endParaRPr lang="de-DE" sz="3300" b="0" strike="noStrike" spc="-1">
              <a:solidFill>
                <a:schemeClr val="dk1"/>
              </a:solidFill>
              <a:latin typeface="Aptos"/>
            </a:endParaRPr>
          </a:p>
        </p:txBody>
      </p:sp>
      <p:sp>
        <p:nvSpPr>
          <p:cNvPr id="84" name="PlaceHolder 2"/>
          <p:cNvSpPr>
            <a:spLocks noGrp="1"/>
          </p:cNvSpPr>
          <p:nvPr>
            <p:ph type="dt" idx="7"/>
          </p:nvPr>
        </p:nvSpPr>
        <p:spPr>
          <a:xfrm>
            <a:off x="628560" y="4767120"/>
            <a:ext cx="2056680" cy="2732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strike="noStrike" spc="-1">
                <a:solidFill>
                  <a:schemeClr val="dk1">
                    <a:tint val="82000"/>
                  </a:schemeClr>
                </a:solidFill>
                <a:latin typeface="Aptos"/>
              </a:defRPr>
            </a:lvl1pPr>
          </a:lstStyle>
          <a:p>
            <a:pPr indent="0" defTabSz="914400">
              <a:lnSpc>
                <a:spcPct val="100000"/>
              </a:lnSpc>
              <a:buNone/>
              <a:tabLst>
                <a:tab pos="0" algn="l"/>
              </a:tabLst>
            </a:pPr>
            <a:r>
              <a:rPr lang="de-DE" sz="900" b="0" strike="noStrike" spc="-1">
                <a:solidFill>
                  <a:schemeClr val="dk1">
                    <a:tint val="82000"/>
                  </a:schemeClr>
                </a:solidFill>
                <a:latin typeface="Aptos"/>
              </a:rPr>
              <a:t>&lt;date/time&gt;</a:t>
            </a:r>
            <a:endParaRPr lang="en-US" sz="900" b="0" strike="noStrike" spc="-1">
              <a:solidFill>
                <a:srgbClr val="000000"/>
              </a:solidFill>
              <a:latin typeface="Calibri"/>
            </a:endParaRPr>
          </a:p>
        </p:txBody>
      </p:sp>
      <p:sp>
        <p:nvSpPr>
          <p:cNvPr id="85" name="PlaceHolder 3"/>
          <p:cNvSpPr>
            <a:spLocks noGrp="1"/>
          </p:cNvSpPr>
          <p:nvPr>
            <p:ph type="ftr" idx="8"/>
          </p:nvPr>
        </p:nvSpPr>
        <p:spPr>
          <a:xfrm>
            <a:off x="3029040" y="4767120"/>
            <a:ext cx="3085560" cy="27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strike="noStrike" spc="-1">
                <a:solidFill>
                  <a:srgbClr val="000000"/>
                </a:solidFill>
                <a:latin typeface="Calibri"/>
              </a:defRPr>
            </a:lvl1pPr>
          </a:lstStyle>
          <a:p>
            <a:pPr indent="0" algn="ctr" defTabSz="914400">
              <a:lnSpc>
                <a:spcPct val="100000"/>
              </a:lnSpc>
              <a:buNone/>
              <a:tabLst>
                <a:tab pos="0" algn="l"/>
              </a:tabLst>
            </a:pPr>
            <a:r>
              <a:rPr lang="de-DE" sz="1400" b="0" strike="noStrike" spc="-1">
                <a:solidFill>
                  <a:srgbClr val="000000"/>
                </a:solidFill>
                <a:latin typeface="Calibri"/>
              </a:rPr>
              <a:t>&lt;footer&gt;</a:t>
            </a:r>
            <a:endParaRPr lang="en-US" sz="1400" b="0" strike="noStrike" spc="-1">
              <a:solidFill>
                <a:srgbClr val="000000"/>
              </a:solidFill>
              <a:latin typeface="Calibri"/>
            </a:endParaRPr>
          </a:p>
        </p:txBody>
      </p:sp>
      <p:sp>
        <p:nvSpPr>
          <p:cNvPr id="86" name="PlaceHolder 4"/>
          <p:cNvSpPr>
            <a:spLocks noGrp="1"/>
          </p:cNvSpPr>
          <p:nvPr>
            <p:ph type="sldNum" idx="9"/>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strike="noStrike" spc="-1">
                <a:solidFill>
                  <a:schemeClr val="dk1">
                    <a:tint val="82000"/>
                  </a:schemeClr>
                </a:solidFill>
                <a:latin typeface="Aptos"/>
              </a:defRPr>
            </a:lvl1pPr>
          </a:lstStyle>
          <a:p>
            <a:pPr indent="0" algn="r" defTabSz="914400">
              <a:lnSpc>
                <a:spcPct val="100000"/>
              </a:lnSpc>
              <a:buNone/>
              <a:tabLst>
                <a:tab pos="0" algn="l"/>
              </a:tabLst>
            </a:pPr>
            <a:fld id="{082E3841-F0BD-438D-A4F9-4482503A252B}" type="slidenum">
              <a:rPr lang="de-DE" sz="900" b="0" strike="noStrike" spc="-1">
                <a:solidFill>
                  <a:schemeClr val="dk1">
                    <a:tint val="82000"/>
                  </a:schemeClr>
                </a:solidFill>
                <a:latin typeface="Aptos"/>
              </a:rPr>
              <a:t>‹Nr.›</a:t>
            </a:fld>
            <a:endParaRPr lang="en-US" sz="900" b="0" strike="noStrike" spc="-1">
              <a:solidFill>
                <a:srgbClr val="000000"/>
              </a:solidFill>
              <a:latin typeface="Calibri"/>
            </a:endParaRPr>
          </a:p>
        </p:txBody>
      </p:sp>
    </p:spTree>
    <p:extLst>
      <p:ext uri="{BB962C8B-B14F-4D97-AF65-F5344CB8AC3E}">
        <p14:creationId xmlns:p14="http://schemas.microsoft.com/office/powerpoint/2010/main" val="705936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Standard 3">
    <p:bg>
      <p:bgPr>
        <a:solidFill>
          <a:srgbClr val="FFFFFF"/>
        </a:solidFill>
        <a:effectLst/>
      </p:bgPr>
    </p:bg>
    <p:spTree>
      <p:nvGrpSpPr>
        <p:cNvPr id="1" name=""/>
        <p:cNvGrpSpPr/>
        <p:nvPr/>
      </p:nvGrpSpPr>
      <p:grpSpPr>
        <a:xfrm>
          <a:off x="0" y="0"/>
          <a:ext cx="0" cy="0"/>
          <a:chOff x="0" y="0"/>
          <a:chExt cx="0" cy="0"/>
        </a:xfrm>
      </p:grpSpPr>
      <p:sp>
        <p:nvSpPr>
          <p:cNvPr id="87" name="PlaceHolder 1"/>
          <p:cNvSpPr>
            <a:spLocks noGrp="1"/>
          </p:cNvSpPr>
          <p:nvPr>
            <p:ph type="dt" idx="10"/>
          </p:nvPr>
        </p:nvSpPr>
        <p:spPr>
          <a:xfrm>
            <a:off x="628560" y="4767120"/>
            <a:ext cx="2056680" cy="2732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strike="noStrike" spc="-1">
                <a:solidFill>
                  <a:schemeClr val="dk1">
                    <a:tint val="82000"/>
                  </a:schemeClr>
                </a:solidFill>
                <a:latin typeface="Aptos"/>
              </a:defRPr>
            </a:lvl1pPr>
          </a:lstStyle>
          <a:p>
            <a:pPr indent="0" defTabSz="914400">
              <a:lnSpc>
                <a:spcPct val="100000"/>
              </a:lnSpc>
              <a:buNone/>
              <a:tabLst>
                <a:tab pos="0" algn="l"/>
              </a:tabLst>
            </a:pPr>
            <a:r>
              <a:rPr lang="de-DE" sz="900" b="0" strike="noStrike" spc="-1">
                <a:solidFill>
                  <a:schemeClr val="dk1">
                    <a:tint val="82000"/>
                  </a:schemeClr>
                </a:solidFill>
                <a:latin typeface="Aptos"/>
              </a:rPr>
              <a:t>&lt;date/time&gt;</a:t>
            </a:r>
            <a:endParaRPr lang="en-US" sz="900" b="0" strike="noStrike" spc="-1">
              <a:solidFill>
                <a:srgbClr val="000000"/>
              </a:solidFill>
              <a:latin typeface="Calibri"/>
            </a:endParaRPr>
          </a:p>
        </p:txBody>
      </p:sp>
      <p:sp>
        <p:nvSpPr>
          <p:cNvPr id="88" name="PlaceHolder 2"/>
          <p:cNvSpPr>
            <a:spLocks noGrp="1"/>
          </p:cNvSpPr>
          <p:nvPr>
            <p:ph type="ftr" idx="11"/>
          </p:nvPr>
        </p:nvSpPr>
        <p:spPr>
          <a:xfrm>
            <a:off x="3029040" y="4767120"/>
            <a:ext cx="3085560" cy="27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strike="noStrike" spc="-1">
                <a:solidFill>
                  <a:srgbClr val="000000"/>
                </a:solidFill>
                <a:latin typeface="Calibri"/>
              </a:defRPr>
            </a:lvl1pPr>
          </a:lstStyle>
          <a:p>
            <a:pPr indent="0" algn="ctr" defTabSz="914400">
              <a:lnSpc>
                <a:spcPct val="100000"/>
              </a:lnSpc>
              <a:buNone/>
              <a:tabLst>
                <a:tab pos="0" algn="l"/>
              </a:tabLst>
            </a:pPr>
            <a:r>
              <a:rPr lang="de-DE" sz="1400" b="0" strike="noStrike" spc="-1">
                <a:solidFill>
                  <a:srgbClr val="000000"/>
                </a:solidFill>
                <a:latin typeface="Calibri"/>
              </a:rPr>
              <a:t>&lt;footer&gt;</a:t>
            </a:r>
            <a:endParaRPr lang="en-US" sz="1400" b="0" strike="noStrike" spc="-1">
              <a:solidFill>
                <a:srgbClr val="000000"/>
              </a:solidFill>
              <a:latin typeface="Calibri"/>
            </a:endParaRPr>
          </a:p>
        </p:txBody>
      </p:sp>
      <p:sp>
        <p:nvSpPr>
          <p:cNvPr id="89" name="PlaceHolder 3"/>
          <p:cNvSpPr>
            <a:spLocks noGrp="1"/>
          </p:cNvSpPr>
          <p:nvPr>
            <p:ph type="sldNum" idx="12"/>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strike="noStrike" spc="-1">
                <a:solidFill>
                  <a:schemeClr val="dk1">
                    <a:tint val="82000"/>
                  </a:schemeClr>
                </a:solidFill>
                <a:latin typeface="Aptos"/>
              </a:defRPr>
            </a:lvl1pPr>
          </a:lstStyle>
          <a:p>
            <a:pPr indent="0" algn="r" defTabSz="914400">
              <a:lnSpc>
                <a:spcPct val="100000"/>
              </a:lnSpc>
              <a:buNone/>
              <a:tabLst>
                <a:tab pos="0" algn="l"/>
              </a:tabLst>
            </a:pPr>
            <a:fld id="{71B577FD-1BE8-40B5-9659-33F222C18551}" type="slidenum">
              <a:rPr lang="de-DE" sz="900" b="0" strike="noStrike" spc="-1">
                <a:solidFill>
                  <a:schemeClr val="dk1">
                    <a:tint val="82000"/>
                  </a:schemeClr>
                </a:solidFill>
                <a:latin typeface="Aptos"/>
              </a:rPr>
              <a:t>‹Nr.›</a:t>
            </a:fld>
            <a:endParaRPr lang="en-US" sz="900" b="0" strike="noStrike" spc="-1">
              <a:solidFill>
                <a:srgbClr val="000000"/>
              </a:solidFill>
              <a:latin typeface="Calibri"/>
            </a:endParaRPr>
          </a:p>
        </p:txBody>
      </p:sp>
      <p:sp>
        <p:nvSpPr>
          <p:cNvPr id="90" name="PlaceHolder 4"/>
          <p:cNvSpPr>
            <a:spLocks noGrp="1"/>
          </p:cNvSpPr>
          <p:nvPr>
            <p:ph type="title"/>
          </p:nvPr>
        </p:nvSpPr>
        <p:spPr>
          <a:xfrm>
            <a:off x="457200" y="205200"/>
            <a:ext cx="8228880" cy="858240"/>
          </a:xfrm>
          <a:prstGeom prst="rect">
            <a:avLst/>
          </a:prstGeom>
          <a:noFill/>
          <a:ln w="0">
            <a:noFill/>
          </a:ln>
        </p:spPr>
        <p:txBody>
          <a:bodyPr lIns="0" tIns="0" rIns="0" bIns="0" anchor="ctr">
            <a:noAutofit/>
          </a:bodyPr>
          <a:lstStyle/>
          <a:p>
            <a:pPr indent="0" defTabSz="914400">
              <a:lnSpc>
                <a:spcPct val="90000"/>
              </a:lnSpc>
              <a:buNone/>
              <a:tabLst>
                <a:tab pos="0" algn="l"/>
              </a:tabLst>
            </a:pPr>
            <a:r>
              <a:rPr lang="de-DE" sz="1800" b="0" strike="noStrike" spc="-1">
                <a:solidFill>
                  <a:schemeClr val="dk1"/>
                </a:solidFill>
                <a:latin typeface="Aptos"/>
              </a:rPr>
              <a:t>Format des Titeltextes durch Klicken bearbeiten</a:t>
            </a:r>
          </a:p>
        </p:txBody>
      </p:sp>
      <p:sp>
        <p:nvSpPr>
          <p:cNvPr id="91" name="PlaceHolder 5"/>
          <p:cNvSpPr>
            <a:spLocks noGrp="1"/>
          </p:cNvSpPr>
          <p:nvPr>
            <p:ph type="body"/>
          </p:nvPr>
        </p:nvSpPr>
        <p:spPr>
          <a:xfrm>
            <a:off x="457200" y="1203480"/>
            <a:ext cx="8228880" cy="298260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de-DE" sz="2100" b="0" strike="noStrike" spc="-1">
                <a:solidFill>
                  <a:schemeClr val="dk1"/>
                </a:solidFill>
                <a:latin typeface="Aptos"/>
              </a:rPr>
              <a:t>Format des Gliederungstextes durch Klicken bearbeiten</a:t>
            </a:r>
          </a:p>
          <a:p>
            <a:pPr marL="864000" lvl="1" indent="-324000" defTabSz="914400">
              <a:lnSpc>
                <a:spcPct val="90000"/>
              </a:lnSpc>
              <a:spcBef>
                <a:spcPts val="1134"/>
              </a:spcBef>
              <a:buClr>
                <a:srgbClr val="000000"/>
              </a:buClr>
              <a:buSzPct val="75000"/>
              <a:buFont typeface="Symbol" charset="2"/>
              <a:buChar char=""/>
            </a:pPr>
            <a:r>
              <a:rPr lang="de-DE" sz="1500" b="0" strike="noStrike" spc="-1">
                <a:solidFill>
                  <a:schemeClr val="dk1"/>
                </a:solidFill>
                <a:latin typeface="Aptos"/>
              </a:rPr>
              <a:t>Zweite Gliederungsebene</a:t>
            </a:r>
          </a:p>
          <a:p>
            <a:pPr marL="1296000" lvl="2" indent="-288000" defTabSz="914400">
              <a:lnSpc>
                <a:spcPct val="90000"/>
              </a:lnSpc>
              <a:spcBef>
                <a:spcPts val="850"/>
              </a:spcBef>
              <a:buClr>
                <a:srgbClr val="000000"/>
              </a:buClr>
              <a:buSzPct val="45000"/>
              <a:buFont typeface="Wingdings" charset="2"/>
              <a:buChar char=""/>
            </a:pPr>
            <a:r>
              <a:rPr lang="de-DE" sz="1350" b="0" strike="noStrike" spc="-1">
                <a:solidFill>
                  <a:schemeClr val="dk1"/>
                </a:solidFill>
                <a:latin typeface="Aptos"/>
              </a:rPr>
              <a:t>Dritte Gliederungsebene</a:t>
            </a:r>
          </a:p>
          <a:p>
            <a:pPr marL="1728000" lvl="3" indent="-216000" defTabSz="914400">
              <a:lnSpc>
                <a:spcPct val="90000"/>
              </a:lnSpc>
              <a:spcBef>
                <a:spcPts val="567"/>
              </a:spcBef>
              <a:buClr>
                <a:srgbClr val="000000"/>
              </a:buClr>
              <a:buSzPct val="75000"/>
              <a:buFont typeface="Symbol" charset="2"/>
              <a:buChar char=""/>
            </a:pPr>
            <a:r>
              <a:rPr lang="de-DE" sz="1350" b="0" strike="noStrike" spc="-1">
                <a:solidFill>
                  <a:schemeClr val="dk1"/>
                </a:solidFill>
                <a:latin typeface="Aptos"/>
              </a:rPr>
              <a:t>Vierte Gliederungsebene</a:t>
            </a:r>
          </a:p>
          <a:p>
            <a:pPr marL="2160000" lvl="4" indent="-216000" defTabSz="914400">
              <a:lnSpc>
                <a:spcPct val="90000"/>
              </a:lnSpc>
              <a:spcBef>
                <a:spcPts val="283"/>
              </a:spcBef>
              <a:buClr>
                <a:srgbClr val="000000"/>
              </a:buClr>
              <a:buSzPct val="45000"/>
              <a:buFont typeface="Wingdings" charset="2"/>
              <a:buChar char=""/>
            </a:pPr>
            <a:r>
              <a:rPr lang="de-DE" sz="2000" b="0" strike="noStrike" spc="-1">
                <a:solidFill>
                  <a:schemeClr val="dk1"/>
                </a:solidFill>
                <a:latin typeface="Aptos"/>
              </a:rPr>
              <a:t>Fünfte Gliederungsebene</a:t>
            </a:r>
          </a:p>
          <a:p>
            <a:pPr marL="2592000" lvl="5" indent="-216000" defTabSz="914400">
              <a:lnSpc>
                <a:spcPct val="90000"/>
              </a:lnSpc>
              <a:spcBef>
                <a:spcPts val="283"/>
              </a:spcBef>
              <a:buClr>
                <a:srgbClr val="000000"/>
              </a:buClr>
              <a:buSzPct val="45000"/>
              <a:buFont typeface="Wingdings" charset="2"/>
              <a:buChar char=""/>
            </a:pPr>
            <a:r>
              <a:rPr lang="de-DE" sz="2000" b="0" strike="noStrike" spc="-1">
                <a:solidFill>
                  <a:schemeClr val="dk1"/>
                </a:solidFill>
                <a:latin typeface="Aptos"/>
              </a:rPr>
              <a:t>Sechste Gliederungsebene</a:t>
            </a:r>
          </a:p>
          <a:p>
            <a:pPr marL="3024000" lvl="6" indent="-216000" defTabSz="914400">
              <a:lnSpc>
                <a:spcPct val="90000"/>
              </a:lnSpc>
              <a:spcBef>
                <a:spcPts val="283"/>
              </a:spcBef>
              <a:buClr>
                <a:srgbClr val="000000"/>
              </a:buClr>
              <a:buSzPct val="45000"/>
              <a:buFont typeface="Wingdings" charset="2"/>
              <a:buChar char=""/>
            </a:pPr>
            <a:r>
              <a:rPr lang="de-DE" sz="2000" b="0" strike="noStrike" spc="-1">
                <a:solidFill>
                  <a:schemeClr val="dk1"/>
                </a:solidFill>
                <a:latin typeface="Aptos"/>
              </a:rPr>
              <a:t>Siebte Gliederungsebene</a:t>
            </a:r>
          </a:p>
        </p:txBody>
      </p:sp>
    </p:spTree>
    <p:extLst>
      <p:ext uri="{BB962C8B-B14F-4D97-AF65-F5344CB8AC3E}">
        <p14:creationId xmlns:p14="http://schemas.microsoft.com/office/powerpoint/2010/main" val="218388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Inhalt mit Überschrift">
    <p:bg>
      <p:bgPr>
        <a:solidFill>
          <a:srgbClr val="FFFFFF"/>
        </a:solidFill>
        <a:effectLst/>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630000" y="343080"/>
            <a:ext cx="2948400" cy="1199520"/>
          </a:xfrm>
          <a:prstGeom prst="rect">
            <a:avLst/>
          </a:prstGeom>
          <a:noFill/>
          <a:ln w="0">
            <a:noFill/>
          </a:ln>
        </p:spPr>
        <p:txBody>
          <a:bodyPr lIns="91440" tIns="45720" rIns="91440" bIns="45720" anchor="b">
            <a:noAutofit/>
          </a:bodyPr>
          <a:lstStyle/>
          <a:p>
            <a:pPr indent="0" defTabSz="685800">
              <a:lnSpc>
                <a:spcPct val="90000"/>
              </a:lnSpc>
              <a:buNone/>
              <a:tabLst>
                <a:tab pos="0" algn="l"/>
              </a:tabLst>
            </a:pPr>
            <a:r>
              <a:rPr lang="de-DE" sz="2400" b="0" strike="noStrike" spc="-1">
                <a:solidFill>
                  <a:schemeClr val="dk1"/>
                </a:solidFill>
                <a:latin typeface="Aptos Display"/>
              </a:rPr>
              <a:t>Mastertitelformat bearbeiten</a:t>
            </a:r>
            <a:endParaRPr lang="de-DE" sz="2400" b="0" strike="noStrike" spc="-1">
              <a:solidFill>
                <a:schemeClr val="dk1"/>
              </a:solidFill>
              <a:latin typeface="Aptos"/>
            </a:endParaRPr>
          </a:p>
        </p:txBody>
      </p:sp>
      <p:sp>
        <p:nvSpPr>
          <p:cNvPr id="93" name="PlaceHolder 2"/>
          <p:cNvSpPr>
            <a:spLocks noGrp="1"/>
          </p:cNvSpPr>
          <p:nvPr>
            <p:ph type="body"/>
          </p:nvPr>
        </p:nvSpPr>
        <p:spPr>
          <a:xfrm>
            <a:off x="3887280" y="740520"/>
            <a:ext cx="4628520" cy="365436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400" b="0" strike="noStrike" spc="-1">
                <a:solidFill>
                  <a:schemeClr val="dk1"/>
                </a:solidFill>
                <a:latin typeface="Aptos"/>
              </a:rPr>
              <a:t>Mastertextformat bearbeiten</a:t>
            </a:r>
          </a:p>
          <a:p>
            <a:pPr marL="514440" lvl="1" indent="-171360" defTabSz="685800">
              <a:lnSpc>
                <a:spcPct val="90000"/>
              </a:lnSpc>
              <a:spcBef>
                <a:spcPts val="374"/>
              </a:spcBef>
              <a:buClr>
                <a:srgbClr val="000000"/>
              </a:buClr>
              <a:buFont typeface="Arial"/>
              <a:buChar char="•"/>
            </a:pPr>
            <a:r>
              <a:rPr lang="de-DE" sz="2100" b="0" strike="noStrike" spc="-1">
                <a:solidFill>
                  <a:schemeClr val="dk1"/>
                </a:solidFill>
                <a:latin typeface="Aptos"/>
              </a:rPr>
              <a:t>Zweite Ebene</a:t>
            </a:r>
          </a:p>
          <a:p>
            <a:pPr marL="857160" lvl="2" indent="-171360" defTabSz="685800">
              <a:lnSpc>
                <a:spcPct val="90000"/>
              </a:lnSpc>
              <a:spcBef>
                <a:spcPts val="374"/>
              </a:spcBef>
              <a:buClr>
                <a:srgbClr val="000000"/>
              </a:buClr>
              <a:buFont typeface="Arial"/>
              <a:buChar char="•"/>
            </a:pPr>
            <a:r>
              <a:rPr lang="de-DE" sz="1800" b="0" strike="noStrike" spc="-1">
                <a:solidFill>
                  <a:schemeClr val="dk1"/>
                </a:solidFill>
                <a:latin typeface="Aptos"/>
              </a:rPr>
              <a:t>Dritte Ebene</a:t>
            </a:r>
          </a:p>
          <a:p>
            <a:pPr marL="1200240" lvl="3" indent="-171360" defTabSz="685800">
              <a:lnSpc>
                <a:spcPct val="90000"/>
              </a:lnSpc>
              <a:spcBef>
                <a:spcPts val="374"/>
              </a:spcBef>
              <a:buClr>
                <a:srgbClr val="000000"/>
              </a:buClr>
              <a:buFont typeface="Arial"/>
              <a:buChar char="•"/>
            </a:pPr>
            <a:r>
              <a:rPr lang="de-DE" sz="1500" b="0" strike="noStrike" spc="-1">
                <a:solidFill>
                  <a:schemeClr val="dk1"/>
                </a:solidFill>
                <a:latin typeface="Aptos"/>
              </a:rPr>
              <a:t>Vierte Ebene</a:t>
            </a:r>
          </a:p>
          <a:p>
            <a:pPr marL="1542960" lvl="4" indent="-171360" defTabSz="685800">
              <a:lnSpc>
                <a:spcPct val="90000"/>
              </a:lnSpc>
              <a:spcBef>
                <a:spcPts val="374"/>
              </a:spcBef>
              <a:buClr>
                <a:srgbClr val="000000"/>
              </a:buClr>
              <a:buFont typeface="Arial"/>
              <a:buChar char="•"/>
            </a:pPr>
            <a:r>
              <a:rPr lang="de-DE" sz="1500" b="0" strike="noStrike" spc="-1">
                <a:solidFill>
                  <a:schemeClr val="dk1"/>
                </a:solidFill>
                <a:latin typeface="Aptos"/>
              </a:rPr>
              <a:t>Fünfte Ebene</a:t>
            </a:r>
          </a:p>
        </p:txBody>
      </p:sp>
      <p:sp>
        <p:nvSpPr>
          <p:cNvPr id="94" name="PlaceHolder 3"/>
          <p:cNvSpPr>
            <a:spLocks noGrp="1"/>
          </p:cNvSpPr>
          <p:nvPr>
            <p:ph type="body"/>
          </p:nvPr>
        </p:nvSpPr>
        <p:spPr>
          <a:xfrm>
            <a:off x="630000" y="1542960"/>
            <a:ext cx="2948400" cy="2858040"/>
          </a:xfrm>
          <a:prstGeom prst="rect">
            <a:avLst/>
          </a:prstGeom>
          <a:noFill/>
          <a:ln w="0">
            <a:noFill/>
          </a:ln>
        </p:spPr>
        <p:txBody>
          <a:bodyPr lIns="91440" tIns="45720" rIns="91440" bIns="45720" anchor="t">
            <a:noAutofit/>
          </a:bodyPr>
          <a:lstStyle/>
          <a:p>
            <a:pPr marL="228600" indent="0" defTabSz="685800">
              <a:lnSpc>
                <a:spcPct val="90000"/>
              </a:lnSpc>
              <a:spcBef>
                <a:spcPts val="751"/>
              </a:spcBef>
              <a:buNone/>
              <a:tabLst>
                <a:tab pos="0" algn="l"/>
              </a:tabLst>
            </a:pPr>
            <a:r>
              <a:rPr lang="de-DE" sz="1200" b="0" strike="noStrike" spc="-1">
                <a:solidFill>
                  <a:schemeClr val="dk1"/>
                </a:solidFill>
                <a:latin typeface="Aptos"/>
              </a:rPr>
              <a:t>Mastertextformat bearbeiten</a:t>
            </a:r>
          </a:p>
        </p:txBody>
      </p:sp>
      <p:sp>
        <p:nvSpPr>
          <p:cNvPr id="95" name="PlaceHolder 4"/>
          <p:cNvSpPr>
            <a:spLocks noGrp="1"/>
          </p:cNvSpPr>
          <p:nvPr>
            <p:ph type="dt" idx="13"/>
          </p:nvPr>
        </p:nvSpPr>
        <p:spPr>
          <a:xfrm>
            <a:off x="628560" y="4767120"/>
            <a:ext cx="2056680" cy="2732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strike="noStrike" spc="-1">
                <a:solidFill>
                  <a:schemeClr val="dk1">
                    <a:tint val="82000"/>
                  </a:schemeClr>
                </a:solidFill>
                <a:latin typeface="Aptos"/>
              </a:defRPr>
            </a:lvl1pPr>
          </a:lstStyle>
          <a:p>
            <a:pPr indent="0" defTabSz="914400">
              <a:lnSpc>
                <a:spcPct val="100000"/>
              </a:lnSpc>
              <a:buNone/>
              <a:tabLst>
                <a:tab pos="0" algn="l"/>
              </a:tabLst>
            </a:pPr>
            <a:r>
              <a:rPr lang="de-DE" sz="900" b="0" strike="noStrike" spc="-1">
                <a:solidFill>
                  <a:schemeClr val="dk1">
                    <a:tint val="82000"/>
                  </a:schemeClr>
                </a:solidFill>
                <a:latin typeface="Aptos"/>
              </a:rPr>
              <a:t>&lt;date/time&gt;</a:t>
            </a:r>
            <a:endParaRPr lang="en-US" sz="900" b="0" strike="noStrike" spc="-1">
              <a:solidFill>
                <a:srgbClr val="000000"/>
              </a:solidFill>
              <a:latin typeface="Calibri"/>
            </a:endParaRPr>
          </a:p>
        </p:txBody>
      </p:sp>
      <p:sp>
        <p:nvSpPr>
          <p:cNvPr id="96" name="PlaceHolder 5"/>
          <p:cNvSpPr>
            <a:spLocks noGrp="1"/>
          </p:cNvSpPr>
          <p:nvPr>
            <p:ph type="ftr" idx="14"/>
          </p:nvPr>
        </p:nvSpPr>
        <p:spPr>
          <a:xfrm>
            <a:off x="3029040" y="4767120"/>
            <a:ext cx="3085560" cy="27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strike="noStrike" spc="-1">
                <a:solidFill>
                  <a:srgbClr val="000000"/>
                </a:solidFill>
                <a:latin typeface="Calibri"/>
              </a:defRPr>
            </a:lvl1pPr>
          </a:lstStyle>
          <a:p>
            <a:pPr indent="0" algn="ctr" defTabSz="914400">
              <a:lnSpc>
                <a:spcPct val="100000"/>
              </a:lnSpc>
              <a:buNone/>
              <a:tabLst>
                <a:tab pos="0" algn="l"/>
              </a:tabLst>
            </a:pPr>
            <a:r>
              <a:rPr lang="de-DE" sz="1400" b="0" strike="noStrike" spc="-1">
                <a:solidFill>
                  <a:srgbClr val="000000"/>
                </a:solidFill>
                <a:latin typeface="Calibri"/>
              </a:rPr>
              <a:t>&lt;footer&gt;</a:t>
            </a:r>
            <a:endParaRPr lang="en-US" sz="1400" b="0" strike="noStrike" spc="-1">
              <a:solidFill>
                <a:srgbClr val="000000"/>
              </a:solidFill>
              <a:latin typeface="Calibri"/>
            </a:endParaRPr>
          </a:p>
        </p:txBody>
      </p:sp>
      <p:sp>
        <p:nvSpPr>
          <p:cNvPr id="97" name="PlaceHolder 6"/>
          <p:cNvSpPr>
            <a:spLocks noGrp="1"/>
          </p:cNvSpPr>
          <p:nvPr>
            <p:ph type="sldNum" idx="15"/>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strike="noStrike" spc="-1">
                <a:solidFill>
                  <a:schemeClr val="dk1">
                    <a:tint val="82000"/>
                  </a:schemeClr>
                </a:solidFill>
                <a:latin typeface="Aptos"/>
              </a:defRPr>
            </a:lvl1pPr>
          </a:lstStyle>
          <a:p>
            <a:pPr indent="0" algn="r" defTabSz="914400">
              <a:lnSpc>
                <a:spcPct val="100000"/>
              </a:lnSpc>
              <a:buNone/>
              <a:tabLst>
                <a:tab pos="0" algn="l"/>
              </a:tabLst>
            </a:pPr>
            <a:fld id="{8CC24BFE-35C6-41F6-B1D7-714B8D8749AE}" type="slidenum">
              <a:rPr lang="de-DE" sz="900" b="0" strike="noStrike" spc="-1">
                <a:solidFill>
                  <a:schemeClr val="dk1">
                    <a:tint val="82000"/>
                  </a:schemeClr>
                </a:solidFill>
                <a:latin typeface="Aptos"/>
              </a:rPr>
              <a:t>‹Nr.›</a:t>
            </a:fld>
            <a:endParaRPr lang="en-US" sz="900" b="0" strike="noStrike" spc="-1">
              <a:solidFill>
                <a:srgbClr val="000000"/>
              </a:solidFill>
              <a:latin typeface="Calibri"/>
            </a:endParaRPr>
          </a:p>
        </p:txBody>
      </p:sp>
    </p:spTree>
    <p:extLst>
      <p:ext uri="{BB962C8B-B14F-4D97-AF65-F5344CB8AC3E}">
        <p14:creationId xmlns:p14="http://schemas.microsoft.com/office/powerpoint/2010/main" val="2897865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ild mit Überschrift">
    <p:bg>
      <p:bgPr>
        <a:solidFill>
          <a:srgbClr val="FFFFFF"/>
        </a:solidFill>
        <a:effectLst/>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630000" y="343080"/>
            <a:ext cx="2948400" cy="1199520"/>
          </a:xfrm>
          <a:prstGeom prst="rect">
            <a:avLst/>
          </a:prstGeom>
          <a:noFill/>
          <a:ln w="0">
            <a:noFill/>
          </a:ln>
        </p:spPr>
        <p:txBody>
          <a:bodyPr lIns="91440" tIns="45720" rIns="91440" bIns="45720" anchor="b">
            <a:noAutofit/>
          </a:bodyPr>
          <a:lstStyle/>
          <a:p>
            <a:pPr indent="0" defTabSz="685800">
              <a:lnSpc>
                <a:spcPct val="90000"/>
              </a:lnSpc>
              <a:buNone/>
              <a:tabLst>
                <a:tab pos="0" algn="l"/>
              </a:tabLst>
            </a:pPr>
            <a:r>
              <a:rPr lang="de-DE" sz="2400" b="0" strike="noStrike" spc="-1">
                <a:solidFill>
                  <a:schemeClr val="dk1"/>
                </a:solidFill>
                <a:latin typeface="Aptos Display"/>
              </a:rPr>
              <a:t>Mastertitelformat bearbeiten</a:t>
            </a:r>
            <a:endParaRPr lang="de-DE" sz="2400" b="0" strike="noStrike" spc="-1">
              <a:solidFill>
                <a:schemeClr val="dk1"/>
              </a:solidFill>
              <a:latin typeface="Aptos"/>
            </a:endParaRPr>
          </a:p>
        </p:txBody>
      </p:sp>
      <p:sp>
        <p:nvSpPr>
          <p:cNvPr id="99" name="PlaceHolder 2"/>
          <p:cNvSpPr>
            <a:spLocks noGrp="1"/>
          </p:cNvSpPr>
          <p:nvPr>
            <p:ph type="body"/>
          </p:nvPr>
        </p:nvSpPr>
        <p:spPr>
          <a:xfrm>
            <a:off x="3887280" y="740520"/>
            <a:ext cx="4628520" cy="3654360"/>
          </a:xfrm>
          <a:prstGeom prst="rect">
            <a:avLst/>
          </a:prstGeom>
          <a:noFill/>
          <a:ln w="0">
            <a:noFill/>
          </a:ln>
        </p:spPr>
        <p:txBody>
          <a:bodyPr lIns="90000" tIns="45000" rIns="90000" bIns="45000" anchor="t">
            <a:noAutofit/>
          </a:bodyPr>
          <a:lstStyle/>
          <a:p>
            <a:pPr marL="432000" indent="-324000" defTabSz="914400">
              <a:lnSpc>
                <a:spcPct val="90000"/>
              </a:lnSpc>
              <a:spcBef>
                <a:spcPts val="1417"/>
              </a:spcBef>
              <a:buClr>
                <a:srgbClr val="000000"/>
              </a:buClr>
              <a:buSzPct val="45000"/>
              <a:buFont typeface="Wingdings" charset="2"/>
              <a:buChar char=""/>
            </a:pPr>
            <a:r>
              <a:rPr lang="de-DE" sz="2400" b="0" strike="noStrike" spc="-1">
                <a:solidFill>
                  <a:schemeClr val="dk1"/>
                </a:solidFill>
                <a:latin typeface="Aptos"/>
              </a:rPr>
              <a:t>Format des Gliederungstextes durch Klicken bearbeiten</a:t>
            </a:r>
          </a:p>
          <a:p>
            <a:pPr marL="864000" lvl="1" indent="-324000" defTabSz="914400">
              <a:lnSpc>
                <a:spcPct val="90000"/>
              </a:lnSpc>
              <a:spcBef>
                <a:spcPts val="1134"/>
              </a:spcBef>
              <a:buClr>
                <a:srgbClr val="000000"/>
              </a:buClr>
              <a:buSzPct val="75000"/>
              <a:buFont typeface="Symbol" charset="2"/>
              <a:buChar char=""/>
            </a:pPr>
            <a:r>
              <a:rPr lang="de-DE" sz="2400" b="0" strike="noStrike" spc="-1">
                <a:solidFill>
                  <a:schemeClr val="dk1"/>
                </a:solidFill>
                <a:latin typeface="Aptos"/>
              </a:rPr>
              <a:t>Zweite Gliederungsebene</a:t>
            </a:r>
          </a:p>
          <a:p>
            <a:pPr marL="1296000" lvl="2" indent="-288000" defTabSz="914400">
              <a:lnSpc>
                <a:spcPct val="90000"/>
              </a:lnSpc>
              <a:spcBef>
                <a:spcPts val="850"/>
              </a:spcBef>
              <a:buClr>
                <a:srgbClr val="000000"/>
              </a:buClr>
              <a:buSzPct val="45000"/>
              <a:buFont typeface="Wingdings" charset="2"/>
              <a:buChar char=""/>
            </a:pPr>
            <a:r>
              <a:rPr lang="de-DE" sz="2400" b="0" strike="noStrike" spc="-1">
                <a:solidFill>
                  <a:schemeClr val="dk1"/>
                </a:solidFill>
                <a:latin typeface="Aptos"/>
              </a:rPr>
              <a:t>Dritte Gliederungsebene</a:t>
            </a:r>
          </a:p>
          <a:p>
            <a:pPr marL="1728000" lvl="3" indent="-216000" defTabSz="914400">
              <a:lnSpc>
                <a:spcPct val="90000"/>
              </a:lnSpc>
              <a:spcBef>
                <a:spcPts val="567"/>
              </a:spcBef>
              <a:buClr>
                <a:srgbClr val="000000"/>
              </a:buClr>
              <a:buSzPct val="75000"/>
              <a:buFont typeface="Symbol" charset="2"/>
              <a:buChar char=""/>
            </a:pPr>
            <a:r>
              <a:rPr lang="de-DE" sz="2400" b="0" strike="noStrike" spc="-1">
                <a:solidFill>
                  <a:schemeClr val="dk1"/>
                </a:solidFill>
                <a:latin typeface="Aptos"/>
              </a:rPr>
              <a:t>Vierte Gliederungsebene</a:t>
            </a:r>
          </a:p>
          <a:p>
            <a:pPr marL="2160000" lvl="4" indent="-216000" defTabSz="914400">
              <a:lnSpc>
                <a:spcPct val="90000"/>
              </a:lnSpc>
              <a:spcBef>
                <a:spcPts val="283"/>
              </a:spcBef>
              <a:buClr>
                <a:srgbClr val="000000"/>
              </a:buClr>
              <a:buSzPct val="45000"/>
              <a:buFont typeface="Wingdings" charset="2"/>
              <a:buChar char=""/>
            </a:pPr>
            <a:r>
              <a:rPr lang="de-DE" sz="2400" b="0" strike="noStrike" spc="-1">
                <a:solidFill>
                  <a:schemeClr val="dk1"/>
                </a:solidFill>
                <a:latin typeface="Aptos"/>
              </a:rPr>
              <a:t>Fünfte Gliederungsebene</a:t>
            </a:r>
          </a:p>
          <a:p>
            <a:pPr marL="2592000" lvl="5" indent="-216000" defTabSz="914400">
              <a:lnSpc>
                <a:spcPct val="90000"/>
              </a:lnSpc>
              <a:spcBef>
                <a:spcPts val="283"/>
              </a:spcBef>
              <a:buClr>
                <a:srgbClr val="000000"/>
              </a:buClr>
              <a:buSzPct val="45000"/>
              <a:buFont typeface="Wingdings" charset="2"/>
              <a:buChar char=""/>
            </a:pPr>
            <a:r>
              <a:rPr lang="de-DE" sz="2400" b="0" strike="noStrike" spc="-1">
                <a:solidFill>
                  <a:schemeClr val="dk1"/>
                </a:solidFill>
                <a:latin typeface="Aptos"/>
              </a:rPr>
              <a:t>Sechste Gliederungsebene</a:t>
            </a:r>
          </a:p>
          <a:p>
            <a:pPr marL="3024000" lvl="6" indent="-216000" defTabSz="914400">
              <a:lnSpc>
                <a:spcPct val="90000"/>
              </a:lnSpc>
              <a:spcBef>
                <a:spcPts val="283"/>
              </a:spcBef>
              <a:buClr>
                <a:srgbClr val="000000"/>
              </a:buClr>
              <a:buSzPct val="45000"/>
              <a:buFont typeface="Wingdings" charset="2"/>
              <a:buChar char=""/>
            </a:pPr>
            <a:r>
              <a:rPr lang="de-DE" sz="2400" b="0" strike="noStrike" spc="-1">
                <a:solidFill>
                  <a:schemeClr val="dk1"/>
                </a:solidFill>
                <a:latin typeface="Aptos"/>
              </a:rPr>
              <a:t>Siebte Gliederungsebene</a:t>
            </a:r>
          </a:p>
        </p:txBody>
      </p:sp>
      <p:sp>
        <p:nvSpPr>
          <p:cNvPr id="100" name="PlaceHolder 3"/>
          <p:cNvSpPr>
            <a:spLocks noGrp="1"/>
          </p:cNvSpPr>
          <p:nvPr>
            <p:ph type="body"/>
          </p:nvPr>
        </p:nvSpPr>
        <p:spPr>
          <a:xfrm>
            <a:off x="630000" y="1542960"/>
            <a:ext cx="2948400" cy="2858040"/>
          </a:xfrm>
          <a:prstGeom prst="rect">
            <a:avLst/>
          </a:prstGeom>
          <a:noFill/>
          <a:ln w="0">
            <a:noFill/>
          </a:ln>
        </p:spPr>
        <p:txBody>
          <a:bodyPr lIns="91440" tIns="45720" rIns="91440" bIns="45720" anchor="t">
            <a:noAutofit/>
          </a:bodyPr>
          <a:lstStyle/>
          <a:p>
            <a:pPr marL="228600" indent="0" defTabSz="685800">
              <a:lnSpc>
                <a:spcPct val="90000"/>
              </a:lnSpc>
              <a:spcBef>
                <a:spcPts val="751"/>
              </a:spcBef>
              <a:buNone/>
              <a:tabLst>
                <a:tab pos="0" algn="l"/>
              </a:tabLst>
            </a:pPr>
            <a:r>
              <a:rPr lang="de-DE" sz="1200" b="0" strike="noStrike" spc="-1">
                <a:solidFill>
                  <a:schemeClr val="dk1"/>
                </a:solidFill>
                <a:latin typeface="Aptos"/>
              </a:rPr>
              <a:t>Mastertextformat bearbeiten</a:t>
            </a:r>
          </a:p>
        </p:txBody>
      </p:sp>
      <p:sp>
        <p:nvSpPr>
          <p:cNvPr id="101" name="PlaceHolder 4"/>
          <p:cNvSpPr>
            <a:spLocks noGrp="1"/>
          </p:cNvSpPr>
          <p:nvPr>
            <p:ph type="dt" idx="16"/>
          </p:nvPr>
        </p:nvSpPr>
        <p:spPr>
          <a:xfrm>
            <a:off x="628560" y="4767120"/>
            <a:ext cx="2056680" cy="2732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strike="noStrike" spc="-1">
                <a:solidFill>
                  <a:schemeClr val="dk1">
                    <a:tint val="82000"/>
                  </a:schemeClr>
                </a:solidFill>
                <a:latin typeface="Aptos"/>
              </a:defRPr>
            </a:lvl1pPr>
          </a:lstStyle>
          <a:p>
            <a:pPr indent="0" defTabSz="914400">
              <a:lnSpc>
                <a:spcPct val="100000"/>
              </a:lnSpc>
              <a:buNone/>
              <a:tabLst>
                <a:tab pos="0" algn="l"/>
              </a:tabLst>
            </a:pPr>
            <a:r>
              <a:rPr lang="de-DE" sz="900" b="0" strike="noStrike" spc="-1">
                <a:solidFill>
                  <a:schemeClr val="dk1">
                    <a:tint val="82000"/>
                  </a:schemeClr>
                </a:solidFill>
                <a:latin typeface="Aptos"/>
              </a:rPr>
              <a:t>&lt;date/time&gt;</a:t>
            </a:r>
            <a:endParaRPr lang="en-US" sz="900" b="0" strike="noStrike" spc="-1">
              <a:solidFill>
                <a:srgbClr val="000000"/>
              </a:solidFill>
              <a:latin typeface="Calibri"/>
            </a:endParaRPr>
          </a:p>
        </p:txBody>
      </p:sp>
      <p:sp>
        <p:nvSpPr>
          <p:cNvPr id="102" name="PlaceHolder 5"/>
          <p:cNvSpPr>
            <a:spLocks noGrp="1"/>
          </p:cNvSpPr>
          <p:nvPr>
            <p:ph type="ftr" idx="17"/>
          </p:nvPr>
        </p:nvSpPr>
        <p:spPr>
          <a:xfrm>
            <a:off x="3029040" y="4767120"/>
            <a:ext cx="3085560" cy="27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strike="noStrike" spc="-1">
                <a:solidFill>
                  <a:srgbClr val="000000"/>
                </a:solidFill>
                <a:latin typeface="Calibri"/>
              </a:defRPr>
            </a:lvl1pPr>
          </a:lstStyle>
          <a:p>
            <a:pPr indent="0" algn="ctr" defTabSz="914400">
              <a:lnSpc>
                <a:spcPct val="100000"/>
              </a:lnSpc>
              <a:buNone/>
              <a:tabLst>
                <a:tab pos="0" algn="l"/>
              </a:tabLst>
            </a:pPr>
            <a:r>
              <a:rPr lang="de-DE" sz="1400" b="0" strike="noStrike" spc="-1">
                <a:solidFill>
                  <a:srgbClr val="000000"/>
                </a:solidFill>
                <a:latin typeface="Calibri"/>
              </a:rPr>
              <a:t>&lt;footer&gt;</a:t>
            </a:r>
            <a:endParaRPr lang="en-US" sz="1400" b="0" strike="noStrike" spc="-1">
              <a:solidFill>
                <a:srgbClr val="000000"/>
              </a:solidFill>
              <a:latin typeface="Calibri"/>
            </a:endParaRPr>
          </a:p>
        </p:txBody>
      </p:sp>
      <p:sp>
        <p:nvSpPr>
          <p:cNvPr id="103" name="PlaceHolder 6"/>
          <p:cNvSpPr>
            <a:spLocks noGrp="1"/>
          </p:cNvSpPr>
          <p:nvPr>
            <p:ph type="sldNum" idx="18"/>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strike="noStrike" spc="-1">
                <a:solidFill>
                  <a:schemeClr val="dk1">
                    <a:tint val="82000"/>
                  </a:schemeClr>
                </a:solidFill>
                <a:latin typeface="Aptos"/>
              </a:defRPr>
            </a:lvl1pPr>
          </a:lstStyle>
          <a:p>
            <a:pPr indent="0" algn="r" defTabSz="914400">
              <a:lnSpc>
                <a:spcPct val="100000"/>
              </a:lnSpc>
              <a:buNone/>
              <a:tabLst>
                <a:tab pos="0" algn="l"/>
              </a:tabLst>
            </a:pPr>
            <a:fld id="{17B2DC50-B50B-4F22-921B-16EB4561C770}" type="slidenum">
              <a:rPr lang="de-DE" sz="900" b="0" strike="noStrike" spc="-1">
                <a:solidFill>
                  <a:schemeClr val="dk1">
                    <a:tint val="82000"/>
                  </a:schemeClr>
                </a:solidFill>
                <a:latin typeface="Aptos"/>
              </a:rPr>
              <a:t>‹Nr.›</a:t>
            </a:fld>
            <a:endParaRPr lang="en-US" sz="900" b="0" strike="noStrike" spc="-1">
              <a:solidFill>
                <a:srgbClr val="000000"/>
              </a:solidFill>
              <a:latin typeface="Calibri"/>
            </a:endParaRPr>
          </a:p>
        </p:txBody>
      </p:sp>
    </p:spTree>
    <p:extLst>
      <p:ext uri="{BB962C8B-B14F-4D97-AF65-F5344CB8AC3E}">
        <p14:creationId xmlns:p14="http://schemas.microsoft.com/office/powerpoint/2010/main" val="49404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Inhalt mit Überschrift">
    <p:bg>
      <p:bgPr>
        <a:solidFill>
          <a:srgbClr val="FFFFFF"/>
        </a:solidFill>
        <a:effectLst/>
      </p:bgPr>
    </p:bg>
    <p:spTree>
      <p:nvGrpSpPr>
        <p:cNvPr id="1" name=""/>
        <p:cNvGrpSpPr/>
        <p:nvPr/>
      </p:nvGrpSpPr>
      <p:grpSpPr>
        <a:xfrm>
          <a:off x="0" y="0"/>
          <a:ext cx="0" cy="0"/>
          <a:chOff x="0" y="0"/>
          <a:chExt cx="0" cy="0"/>
        </a:xfrm>
      </p:grpSpPr>
      <p:sp>
        <p:nvSpPr>
          <p:cNvPr id="57" name="Bogen 16"/>
          <p:cNvSpPr/>
          <p:nvPr/>
        </p:nvSpPr>
        <p:spPr>
          <a:xfrm rot="15949200">
            <a:off x="8787960" y="1073160"/>
            <a:ext cx="1674000" cy="6460920"/>
          </a:xfrm>
          <a:prstGeom prst="arc">
            <a:avLst>
              <a:gd name="adj1" fmla="val 16134773"/>
              <a:gd name="adj2" fmla="val 20138821"/>
            </a:avLst>
          </a:prstGeom>
          <a:noFill/>
          <a:ln w="2540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dk1"/>
              </a:solidFill>
              <a:latin typeface="Calibri"/>
              <a:ea typeface="Arial"/>
            </a:endParaRPr>
          </a:p>
        </p:txBody>
      </p:sp>
      <p:sp>
        <p:nvSpPr>
          <p:cNvPr id="58" name="Rechteck 1"/>
          <p:cNvSpPr/>
          <p:nvPr/>
        </p:nvSpPr>
        <p:spPr>
          <a:xfrm>
            <a:off x="0" y="-12960"/>
            <a:ext cx="9143640" cy="439920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pic>
        <p:nvPicPr>
          <p:cNvPr id="59" name="Grafik 2" descr="Ein Bild, das Text, Schrift, Screenshot, Logo enthält.&#10;&#10;Automatisch generierte Beschreibung"/>
          <p:cNvPicPr/>
          <p:nvPr/>
        </p:nvPicPr>
        <p:blipFill>
          <a:blip r:embed="rId2"/>
          <a:stretch/>
        </p:blipFill>
        <p:spPr>
          <a:xfrm>
            <a:off x="8272800" y="4516920"/>
            <a:ext cx="749520" cy="531720"/>
          </a:xfrm>
          <a:prstGeom prst="rect">
            <a:avLst/>
          </a:prstGeom>
          <a:noFill/>
          <a:ln w="0">
            <a:noFill/>
          </a:ln>
        </p:spPr>
      </p:pic>
      <p:pic>
        <p:nvPicPr>
          <p:cNvPr id="60" name="Grafik 5" descr="Ein Bild, das Text, Schrift, Screenshot, Electric Blue (Farbe) enthält.&#10;&#10;Automatisch generierte Beschreibung"/>
          <p:cNvPicPr/>
          <p:nvPr/>
        </p:nvPicPr>
        <p:blipFill>
          <a:blip r:embed="rId3"/>
          <a:stretch/>
        </p:blipFill>
        <p:spPr>
          <a:xfrm>
            <a:off x="7202520" y="4673160"/>
            <a:ext cx="928440" cy="219240"/>
          </a:xfrm>
          <a:prstGeom prst="rect">
            <a:avLst/>
          </a:prstGeom>
          <a:noFill/>
          <a:ln w="0">
            <a:noFill/>
          </a:ln>
        </p:spPr>
      </p:pic>
      <p:pic>
        <p:nvPicPr>
          <p:cNvPr id="61" name="Grafik 6" descr="Ein Bild, das Text, Screenshot, Schrift, Grafiken enthält.&#10;&#10;Automatisch generierte Beschreibung"/>
          <p:cNvPicPr/>
          <p:nvPr/>
        </p:nvPicPr>
        <p:blipFill>
          <a:blip r:embed="rId4"/>
          <a:stretch/>
        </p:blipFill>
        <p:spPr>
          <a:xfrm>
            <a:off x="121320" y="4489920"/>
            <a:ext cx="1590840" cy="517320"/>
          </a:xfrm>
          <a:prstGeom prst="rect">
            <a:avLst/>
          </a:prstGeom>
          <a:noFill/>
          <a:ln w="0">
            <a:noFill/>
          </a:ln>
        </p:spPr>
      </p:pic>
      <p:pic>
        <p:nvPicPr>
          <p:cNvPr id="62" name="Grafik 7" descr="Ein Bild, das Text, Grafiken, Grafikdesign, Logo enthält.&#10;&#10;Automatisch generierte Beschreibung"/>
          <p:cNvPicPr/>
          <p:nvPr/>
        </p:nvPicPr>
        <p:blipFill>
          <a:blip r:embed="rId5"/>
          <a:srcRect r="3631"/>
          <a:stretch/>
        </p:blipFill>
        <p:spPr>
          <a:xfrm>
            <a:off x="6342120" y="250920"/>
            <a:ext cx="2547360" cy="1305720"/>
          </a:xfrm>
          <a:prstGeom prst="rect">
            <a:avLst/>
          </a:prstGeom>
          <a:noFill/>
          <a:ln w="0">
            <a:noFill/>
          </a:ln>
        </p:spPr>
      </p:pic>
      <p:sp>
        <p:nvSpPr>
          <p:cNvPr id="63" name="Rechteck 11"/>
          <p:cNvSpPr/>
          <p:nvPr/>
        </p:nvSpPr>
        <p:spPr>
          <a:xfrm>
            <a:off x="819720" y="2382120"/>
            <a:ext cx="6009120" cy="99504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t">
            <a:noAutofit/>
          </a:bodyPr>
          <a:lstStyle/>
          <a:p>
            <a:pPr defTabSz="457200">
              <a:lnSpc>
                <a:spcPct val="100000"/>
              </a:lnSpc>
            </a:pPr>
            <a:endParaRPr lang="de-DE" sz="1600" b="0" strike="noStrike" spc="-1">
              <a:solidFill>
                <a:srgbClr val="000000"/>
              </a:solidFill>
              <a:latin typeface="Calibri"/>
            </a:endParaRPr>
          </a:p>
          <a:p>
            <a:pPr defTabSz="457200">
              <a:lnSpc>
                <a:spcPct val="100000"/>
              </a:lnSpc>
            </a:pPr>
            <a:r>
              <a:rPr lang="de-DE" sz="1600" b="1" strike="noStrike" spc="-1">
                <a:solidFill>
                  <a:schemeClr val="dk1"/>
                </a:solidFill>
                <a:latin typeface="Univers Condensed"/>
                <a:ea typeface="Arial"/>
              </a:rPr>
              <a:t>… mit digitalisierten Escape Rooms</a:t>
            </a:r>
            <a:endParaRPr lang="de-DE" sz="1600" b="0" strike="noStrike" spc="-1">
              <a:solidFill>
                <a:srgbClr val="000000"/>
              </a:solidFill>
              <a:latin typeface="Calibri"/>
            </a:endParaRPr>
          </a:p>
        </p:txBody>
      </p:sp>
      <p:sp>
        <p:nvSpPr>
          <p:cNvPr id="64" name="Textfeld 12"/>
          <p:cNvSpPr/>
          <p:nvPr/>
        </p:nvSpPr>
        <p:spPr>
          <a:xfrm>
            <a:off x="916920" y="1603080"/>
            <a:ext cx="6791760" cy="943560"/>
          </a:xfrm>
          <a:prstGeom prst="rect">
            <a:avLst/>
          </a:prstGeom>
          <a:solidFill>
            <a:schemeClr val="tx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de-DE" sz="2800" b="0" strike="noStrike" spc="-1">
                <a:solidFill>
                  <a:schemeClr val="lt1"/>
                </a:solidFill>
                <a:latin typeface="Calibri"/>
                <a:ea typeface="Arial"/>
              </a:rPr>
              <a:t>Sysder - Systemisches Denken in ökonomischen Zusammenhängen</a:t>
            </a:r>
            <a:endParaRPr lang="de-DE" sz="2800" b="0" strike="noStrike" spc="-1">
              <a:solidFill>
                <a:srgbClr val="FFFFFF"/>
              </a:solidFill>
              <a:latin typeface="Calibri"/>
            </a:endParaRPr>
          </a:p>
        </p:txBody>
      </p:sp>
      <p:cxnSp>
        <p:nvCxnSpPr>
          <p:cNvPr id="65" name="Verbinder: gekrümmt 13"/>
          <p:cNvCxnSpPr/>
          <p:nvPr/>
        </p:nvCxnSpPr>
        <p:spPr>
          <a:xfrm rot="10800000" flipV="1">
            <a:off x="6514560" y="2782440"/>
            <a:ext cx="2699280" cy="1684440"/>
          </a:xfrm>
          <a:prstGeom prst="curvedConnector3">
            <a:avLst>
              <a:gd name="adj1" fmla="val 24996"/>
            </a:avLst>
          </a:prstGeom>
          <a:ln w="19050">
            <a:solidFill>
              <a:srgbClr val="FFFFFF"/>
            </a:solidFill>
          </a:ln>
        </p:spPr>
      </p:cxnSp>
      <p:sp>
        <p:nvSpPr>
          <p:cNvPr id="66" name="Rechteck 15"/>
          <p:cNvSpPr/>
          <p:nvPr/>
        </p:nvSpPr>
        <p:spPr>
          <a:xfrm>
            <a:off x="121320" y="4073760"/>
            <a:ext cx="870840" cy="22968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600" b="1" strike="noStrike" spc="-1">
                <a:solidFill>
                  <a:schemeClr val="lt1"/>
                </a:solidFill>
                <a:latin typeface="Arial"/>
                <a:ea typeface="Arial"/>
              </a:rPr>
              <a:t>FKZ: 01JA23S02A</a:t>
            </a:r>
            <a:endParaRPr lang="de-DE" sz="600" b="0" strike="noStrike" spc="-1">
              <a:solidFill>
                <a:srgbClr val="000000"/>
              </a:solidFill>
              <a:latin typeface="Calibri"/>
            </a:endParaRPr>
          </a:p>
        </p:txBody>
      </p:sp>
      <p:sp>
        <p:nvSpPr>
          <p:cNvPr id="67" name="Bogen 19"/>
          <p:cNvSpPr/>
          <p:nvPr/>
        </p:nvSpPr>
        <p:spPr>
          <a:xfrm rot="15949200">
            <a:off x="8783640" y="1077480"/>
            <a:ext cx="1674000" cy="6452640"/>
          </a:xfrm>
          <a:prstGeom prst="arc">
            <a:avLst>
              <a:gd name="adj1" fmla="val 16134773"/>
              <a:gd name="adj2" fmla="val 20138821"/>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dk1"/>
              </a:solidFill>
              <a:latin typeface="Calibri"/>
              <a:ea typeface="Arial"/>
            </a:endParaRPr>
          </a:p>
        </p:txBody>
      </p:sp>
      <p:pic>
        <p:nvPicPr>
          <p:cNvPr id="68" name="Grafik 3"/>
          <p:cNvPicPr/>
          <p:nvPr/>
        </p:nvPicPr>
        <p:blipFill>
          <a:blip r:embed="rId6"/>
          <a:stretch/>
        </p:blipFill>
        <p:spPr>
          <a:xfrm>
            <a:off x="3752280" y="3247200"/>
            <a:ext cx="3316680" cy="355320"/>
          </a:xfrm>
          <a:prstGeom prst="rect">
            <a:avLst/>
          </a:prstGeom>
          <a:noFill/>
          <a:ln w="0">
            <a:noFill/>
          </a:ln>
        </p:spPr>
      </p:pic>
      <p:sp>
        <p:nvSpPr>
          <p:cNvPr id="6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r>
              <a:rPr lang="en-US" sz="1800" b="0" strike="noStrike" spc="-1">
                <a:solidFill>
                  <a:schemeClr val="dk1"/>
                </a:solidFill>
                <a:latin typeface="Calibri"/>
              </a:rPr>
              <a:t>Format des Titeltextes durch Klicken bearbeiten</a:t>
            </a:r>
          </a:p>
        </p:txBody>
      </p:sp>
      <p:sp>
        <p:nvSpPr>
          <p:cNvPr id="70"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100" b="0" strike="noStrike" spc="-1">
                <a:solidFill>
                  <a:schemeClr val="dk1"/>
                </a:solidFill>
                <a:latin typeface="Calibri"/>
              </a:rPr>
              <a:t>Format des Gliederungstextes durch Klicken bearbeiten</a:t>
            </a:r>
          </a:p>
          <a:p>
            <a:pPr marL="864000" lvl="1" indent="-324000">
              <a:lnSpc>
                <a:spcPct val="90000"/>
              </a:lnSpc>
              <a:spcBef>
                <a:spcPts val="1134"/>
              </a:spcBef>
              <a:buClr>
                <a:srgbClr val="000000"/>
              </a:buClr>
              <a:buSzPct val="75000"/>
              <a:buFont typeface="Symbol" charset="2"/>
              <a:buChar char=""/>
            </a:pPr>
            <a:r>
              <a:rPr lang="en-US" sz="1500" b="0" strike="noStrike" spc="-1">
                <a:solidFill>
                  <a:schemeClr val="dk1"/>
                </a:solidFill>
                <a:latin typeface="Calibri"/>
              </a:rPr>
              <a:t>Zweite Gliederungsebene</a:t>
            </a:r>
          </a:p>
          <a:p>
            <a:pPr marL="1296000" lvl="2" indent="-288000">
              <a:lnSpc>
                <a:spcPct val="90000"/>
              </a:lnSpc>
              <a:spcBef>
                <a:spcPts val="850"/>
              </a:spcBef>
              <a:buClr>
                <a:srgbClr val="000000"/>
              </a:buClr>
              <a:buSzPct val="45000"/>
              <a:buFont typeface="Wingdings" charset="2"/>
              <a:buChar char=""/>
            </a:pPr>
            <a:r>
              <a:rPr lang="en-US" sz="1350" b="0" strike="noStrike" spc="-1">
                <a:solidFill>
                  <a:schemeClr val="dk1"/>
                </a:solidFill>
                <a:latin typeface="Calibri"/>
              </a:rPr>
              <a:t>Dritte Gliederungsebene</a:t>
            </a:r>
          </a:p>
          <a:p>
            <a:pPr marL="1728000" lvl="3" indent="-216000">
              <a:lnSpc>
                <a:spcPct val="90000"/>
              </a:lnSpc>
              <a:spcBef>
                <a:spcPts val="567"/>
              </a:spcBef>
              <a:buClr>
                <a:srgbClr val="000000"/>
              </a:buClr>
              <a:buSzPct val="75000"/>
              <a:buFont typeface="Symbol" charset="2"/>
              <a:buChar char=""/>
            </a:pPr>
            <a:r>
              <a:rPr lang="en-US" sz="1350" b="0" strike="noStrike" spc="-1">
                <a:solidFill>
                  <a:schemeClr val="dk1"/>
                </a:solidFill>
                <a:latin typeface="Calibri"/>
              </a:rPr>
              <a:t>Vierte Gliederungsebene</a:t>
            </a:r>
          </a:p>
          <a:p>
            <a:pPr marL="2160000" lvl="4"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Fünfte Gliederungsebene</a:t>
            </a:r>
          </a:p>
          <a:p>
            <a:pPr marL="2592000" lvl="5"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Sechste Gliederungsebene</a:t>
            </a:r>
          </a:p>
          <a:p>
            <a:pPr marL="3024000" lvl="6"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Siebte Gliederungsebene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solidFill>
          <a:srgbClr val="FFFFFF"/>
        </a:solidFill>
        <a:effectLst/>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628560" y="273960"/>
            <a:ext cx="7886160" cy="993600"/>
          </a:xfrm>
          <a:prstGeom prst="rect">
            <a:avLst/>
          </a:prstGeom>
          <a:noFill/>
          <a:ln w="0">
            <a:noFill/>
          </a:ln>
        </p:spPr>
        <p:txBody>
          <a:bodyPr lIns="91440" tIns="45720" rIns="91440" bIns="45720" anchor="ctr">
            <a:noAutofit/>
          </a:bodyPr>
          <a:lstStyle/>
          <a:p>
            <a:pPr indent="0" defTabSz="685800">
              <a:lnSpc>
                <a:spcPct val="90000"/>
              </a:lnSpc>
              <a:buNone/>
              <a:tabLst>
                <a:tab pos="0" algn="l"/>
              </a:tabLst>
            </a:pPr>
            <a:r>
              <a:rPr lang="de-DE" sz="3300" b="0" strike="noStrike" spc="-1">
                <a:solidFill>
                  <a:schemeClr val="dk1"/>
                </a:solidFill>
                <a:latin typeface="Aptos Display"/>
              </a:rPr>
              <a:t>Mastertitelformat bearbeiten</a:t>
            </a:r>
            <a:endParaRPr lang="de-DE" sz="3300" b="0" strike="noStrike" spc="-1">
              <a:solidFill>
                <a:schemeClr val="dk1"/>
              </a:solidFill>
              <a:latin typeface="Aptos"/>
            </a:endParaRPr>
          </a:p>
        </p:txBody>
      </p:sp>
      <p:sp>
        <p:nvSpPr>
          <p:cNvPr id="105" name="PlaceHolder 2"/>
          <p:cNvSpPr>
            <a:spLocks noGrp="1"/>
          </p:cNvSpPr>
          <p:nvPr>
            <p:ph type="body"/>
          </p:nvPr>
        </p:nvSpPr>
        <p:spPr>
          <a:xfrm>
            <a:off x="628560" y="1369080"/>
            <a:ext cx="7886160" cy="3262680"/>
          </a:xfrm>
          <a:prstGeom prst="rect">
            <a:avLst/>
          </a:prstGeom>
          <a:noFill/>
          <a:ln w="0">
            <a:noFill/>
          </a:ln>
        </p:spPr>
        <p:txBody>
          <a:bodyPr vert="eaVert"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100" b="0" strike="noStrike" spc="-1">
                <a:solidFill>
                  <a:schemeClr val="dk1"/>
                </a:solidFill>
                <a:latin typeface="Aptos"/>
              </a:rPr>
              <a:t>Mastertextformat bearbeiten</a:t>
            </a:r>
          </a:p>
          <a:p>
            <a:pPr marL="514440" lvl="1" indent="-171360" defTabSz="685800">
              <a:lnSpc>
                <a:spcPct val="90000"/>
              </a:lnSpc>
              <a:spcBef>
                <a:spcPts val="374"/>
              </a:spcBef>
              <a:buClr>
                <a:srgbClr val="000000"/>
              </a:buClr>
              <a:buFont typeface="Arial"/>
              <a:buChar char="•"/>
            </a:pPr>
            <a:r>
              <a:rPr lang="de-DE" sz="1800" b="0" strike="noStrike" spc="-1">
                <a:solidFill>
                  <a:schemeClr val="dk1"/>
                </a:solidFill>
                <a:latin typeface="Aptos"/>
              </a:rPr>
              <a:t>Zweite Ebene</a:t>
            </a:r>
          </a:p>
          <a:p>
            <a:pPr marL="857160" lvl="2" indent="-171360" defTabSz="685800">
              <a:lnSpc>
                <a:spcPct val="90000"/>
              </a:lnSpc>
              <a:spcBef>
                <a:spcPts val="374"/>
              </a:spcBef>
              <a:buClr>
                <a:srgbClr val="000000"/>
              </a:buClr>
              <a:buFont typeface="Arial"/>
              <a:buChar char="•"/>
            </a:pPr>
            <a:r>
              <a:rPr lang="de-DE" sz="1500" b="0" strike="noStrike" spc="-1">
                <a:solidFill>
                  <a:schemeClr val="dk1"/>
                </a:solidFill>
                <a:latin typeface="Aptos"/>
              </a:rPr>
              <a:t>Dritte Ebene</a:t>
            </a:r>
          </a:p>
          <a:p>
            <a:pPr marL="1200240" lvl="3" indent="-171360" defTabSz="685800">
              <a:lnSpc>
                <a:spcPct val="90000"/>
              </a:lnSpc>
              <a:spcBef>
                <a:spcPts val="374"/>
              </a:spcBef>
              <a:buClr>
                <a:srgbClr val="000000"/>
              </a:buClr>
              <a:buFont typeface="Arial"/>
              <a:buChar char="•"/>
            </a:pPr>
            <a:r>
              <a:rPr lang="de-DE" sz="1350" b="0" strike="noStrike" spc="-1">
                <a:solidFill>
                  <a:schemeClr val="dk1"/>
                </a:solidFill>
                <a:latin typeface="Aptos"/>
              </a:rPr>
              <a:t>Vierte Ebene</a:t>
            </a:r>
          </a:p>
          <a:p>
            <a:pPr marL="1542960" lvl="4" indent="-171360" defTabSz="685800">
              <a:lnSpc>
                <a:spcPct val="90000"/>
              </a:lnSpc>
              <a:spcBef>
                <a:spcPts val="374"/>
              </a:spcBef>
              <a:buClr>
                <a:srgbClr val="000000"/>
              </a:buClr>
              <a:buFont typeface="Arial"/>
              <a:buChar char="•"/>
            </a:pPr>
            <a:r>
              <a:rPr lang="de-DE" sz="1350" b="0" strike="noStrike" spc="-1">
                <a:solidFill>
                  <a:schemeClr val="dk1"/>
                </a:solidFill>
                <a:latin typeface="Aptos"/>
              </a:rPr>
              <a:t>Fünfte Ebene</a:t>
            </a:r>
          </a:p>
        </p:txBody>
      </p:sp>
      <p:sp>
        <p:nvSpPr>
          <p:cNvPr id="106" name="PlaceHolder 3"/>
          <p:cNvSpPr>
            <a:spLocks noGrp="1"/>
          </p:cNvSpPr>
          <p:nvPr>
            <p:ph type="dt" idx="19"/>
          </p:nvPr>
        </p:nvSpPr>
        <p:spPr>
          <a:xfrm>
            <a:off x="628560" y="4767120"/>
            <a:ext cx="2056680" cy="2732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strike="noStrike" spc="-1">
                <a:solidFill>
                  <a:schemeClr val="dk1">
                    <a:tint val="82000"/>
                  </a:schemeClr>
                </a:solidFill>
                <a:latin typeface="Aptos"/>
              </a:defRPr>
            </a:lvl1pPr>
          </a:lstStyle>
          <a:p>
            <a:pPr indent="0" defTabSz="914400">
              <a:lnSpc>
                <a:spcPct val="100000"/>
              </a:lnSpc>
              <a:buNone/>
              <a:tabLst>
                <a:tab pos="0" algn="l"/>
              </a:tabLst>
            </a:pPr>
            <a:r>
              <a:rPr lang="de-DE" sz="900" b="0" strike="noStrike" spc="-1">
                <a:solidFill>
                  <a:schemeClr val="dk1">
                    <a:tint val="82000"/>
                  </a:schemeClr>
                </a:solidFill>
                <a:latin typeface="Aptos"/>
              </a:rPr>
              <a:t>&lt;date/time&gt;</a:t>
            </a:r>
            <a:endParaRPr lang="en-US" sz="900" b="0" strike="noStrike" spc="-1">
              <a:solidFill>
                <a:srgbClr val="000000"/>
              </a:solidFill>
              <a:latin typeface="Calibri"/>
            </a:endParaRPr>
          </a:p>
        </p:txBody>
      </p:sp>
      <p:sp>
        <p:nvSpPr>
          <p:cNvPr id="107" name="PlaceHolder 4"/>
          <p:cNvSpPr>
            <a:spLocks noGrp="1"/>
          </p:cNvSpPr>
          <p:nvPr>
            <p:ph type="ftr" idx="20"/>
          </p:nvPr>
        </p:nvSpPr>
        <p:spPr>
          <a:xfrm>
            <a:off x="3029040" y="4767120"/>
            <a:ext cx="3085560" cy="27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strike="noStrike" spc="-1">
                <a:solidFill>
                  <a:srgbClr val="000000"/>
                </a:solidFill>
                <a:latin typeface="Calibri"/>
              </a:defRPr>
            </a:lvl1pPr>
          </a:lstStyle>
          <a:p>
            <a:pPr indent="0" algn="ctr" defTabSz="914400">
              <a:lnSpc>
                <a:spcPct val="100000"/>
              </a:lnSpc>
              <a:buNone/>
              <a:tabLst>
                <a:tab pos="0" algn="l"/>
              </a:tabLst>
            </a:pPr>
            <a:r>
              <a:rPr lang="de-DE" sz="1400" b="0" strike="noStrike" spc="-1">
                <a:solidFill>
                  <a:srgbClr val="000000"/>
                </a:solidFill>
                <a:latin typeface="Calibri"/>
              </a:rPr>
              <a:t>&lt;footer&gt;</a:t>
            </a:r>
            <a:endParaRPr lang="en-US" sz="1400" b="0" strike="noStrike" spc="-1">
              <a:solidFill>
                <a:srgbClr val="000000"/>
              </a:solidFill>
              <a:latin typeface="Calibri"/>
            </a:endParaRPr>
          </a:p>
        </p:txBody>
      </p:sp>
      <p:sp>
        <p:nvSpPr>
          <p:cNvPr id="108" name="PlaceHolder 5"/>
          <p:cNvSpPr>
            <a:spLocks noGrp="1"/>
          </p:cNvSpPr>
          <p:nvPr>
            <p:ph type="sldNum" idx="21"/>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strike="noStrike" spc="-1">
                <a:solidFill>
                  <a:schemeClr val="dk1">
                    <a:tint val="82000"/>
                  </a:schemeClr>
                </a:solidFill>
                <a:latin typeface="Aptos"/>
              </a:defRPr>
            </a:lvl1pPr>
          </a:lstStyle>
          <a:p>
            <a:pPr indent="0" algn="r" defTabSz="914400">
              <a:lnSpc>
                <a:spcPct val="100000"/>
              </a:lnSpc>
              <a:buNone/>
              <a:tabLst>
                <a:tab pos="0" algn="l"/>
              </a:tabLst>
            </a:pPr>
            <a:fld id="{F315C926-DB1D-43E5-B380-6F04220F076D}" type="slidenum">
              <a:rPr lang="de-DE" sz="900" b="0" strike="noStrike" spc="-1">
                <a:solidFill>
                  <a:schemeClr val="dk1">
                    <a:tint val="82000"/>
                  </a:schemeClr>
                </a:solidFill>
                <a:latin typeface="Aptos"/>
              </a:rPr>
              <a:t>‹Nr.›</a:t>
            </a:fld>
            <a:endParaRPr lang="en-US" sz="900" b="0" strike="noStrike" spc="-1">
              <a:solidFill>
                <a:srgbClr val="000000"/>
              </a:solidFill>
              <a:latin typeface="Calibri"/>
            </a:endParaRPr>
          </a:p>
        </p:txBody>
      </p:sp>
    </p:spTree>
    <p:extLst>
      <p:ext uri="{BB962C8B-B14F-4D97-AF65-F5344CB8AC3E}">
        <p14:creationId xmlns:p14="http://schemas.microsoft.com/office/powerpoint/2010/main" val="1377933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solidFill>
          <a:srgbClr val="FFFFFF"/>
        </a:solid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6543720" y="273960"/>
            <a:ext cx="1971000" cy="4358160"/>
          </a:xfrm>
          <a:prstGeom prst="rect">
            <a:avLst/>
          </a:prstGeom>
          <a:noFill/>
          <a:ln w="0">
            <a:noFill/>
          </a:ln>
        </p:spPr>
        <p:txBody>
          <a:bodyPr vert="eaVert" lIns="91440" tIns="45720" rIns="91440" bIns="45720" anchor="ctr">
            <a:noAutofit/>
          </a:bodyPr>
          <a:lstStyle/>
          <a:p>
            <a:pPr indent="0" defTabSz="685800">
              <a:lnSpc>
                <a:spcPct val="90000"/>
              </a:lnSpc>
              <a:buNone/>
              <a:tabLst>
                <a:tab pos="0" algn="l"/>
              </a:tabLst>
            </a:pPr>
            <a:r>
              <a:rPr lang="de-DE" sz="3300" b="0" strike="noStrike" spc="-1">
                <a:solidFill>
                  <a:schemeClr val="dk1"/>
                </a:solidFill>
                <a:latin typeface="Aptos Display"/>
              </a:rPr>
              <a:t>Mastertitelformat bearbeiten</a:t>
            </a:r>
            <a:endParaRPr lang="de-DE" sz="3300" b="0" strike="noStrike" spc="-1">
              <a:solidFill>
                <a:schemeClr val="dk1"/>
              </a:solidFill>
              <a:latin typeface="Aptos"/>
            </a:endParaRPr>
          </a:p>
        </p:txBody>
      </p:sp>
      <p:sp>
        <p:nvSpPr>
          <p:cNvPr id="110" name="PlaceHolder 2"/>
          <p:cNvSpPr>
            <a:spLocks noGrp="1"/>
          </p:cNvSpPr>
          <p:nvPr>
            <p:ph type="body"/>
          </p:nvPr>
        </p:nvSpPr>
        <p:spPr>
          <a:xfrm>
            <a:off x="628560" y="273960"/>
            <a:ext cx="5799960" cy="4358160"/>
          </a:xfrm>
          <a:prstGeom prst="rect">
            <a:avLst/>
          </a:prstGeom>
          <a:noFill/>
          <a:ln w="0">
            <a:noFill/>
          </a:ln>
        </p:spPr>
        <p:txBody>
          <a:bodyPr vert="eaVert"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100" b="0" strike="noStrike" spc="-1">
                <a:solidFill>
                  <a:schemeClr val="dk1"/>
                </a:solidFill>
                <a:latin typeface="Aptos"/>
              </a:rPr>
              <a:t>Mastertextformat bearbeiten</a:t>
            </a:r>
          </a:p>
          <a:p>
            <a:pPr marL="514440" lvl="1" indent="-171360" defTabSz="685800">
              <a:lnSpc>
                <a:spcPct val="90000"/>
              </a:lnSpc>
              <a:spcBef>
                <a:spcPts val="374"/>
              </a:spcBef>
              <a:buClr>
                <a:srgbClr val="000000"/>
              </a:buClr>
              <a:buFont typeface="Arial"/>
              <a:buChar char="•"/>
            </a:pPr>
            <a:r>
              <a:rPr lang="de-DE" sz="1800" b="0" strike="noStrike" spc="-1">
                <a:solidFill>
                  <a:schemeClr val="dk1"/>
                </a:solidFill>
                <a:latin typeface="Aptos"/>
              </a:rPr>
              <a:t>Zweite Ebene</a:t>
            </a:r>
          </a:p>
          <a:p>
            <a:pPr marL="857160" lvl="2" indent="-171360" defTabSz="685800">
              <a:lnSpc>
                <a:spcPct val="90000"/>
              </a:lnSpc>
              <a:spcBef>
                <a:spcPts val="374"/>
              </a:spcBef>
              <a:buClr>
                <a:srgbClr val="000000"/>
              </a:buClr>
              <a:buFont typeface="Arial"/>
              <a:buChar char="•"/>
            </a:pPr>
            <a:r>
              <a:rPr lang="de-DE" sz="1500" b="0" strike="noStrike" spc="-1">
                <a:solidFill>
                  <a:schemeClr val="dk1"/>
                </a:solidFill>
                <a:latin typeface="Aptos"/>
              </a:rPr>
              <a:t>Dritte Ebene</a:t>
            </a:r>
          </a:p>
          <a:p>
            <a:pPr marL="1200240" lvl="3" indent="-171360" defTabSz="685800">
              <a:lnSpc>
                <a:spcPct val="90000"/>
              </a:lnSpc>
              <a:spcBef>
                <a:spcPts val="374"/>
              </a:spcBef>
              <a:buClr>
                <a:srgbClr val="000000"/>
              </a:buClr>
              <a:buFont typeface="Arial"/>
              <a:buChar char="•"/>
            </a:pPr>
            <a:r>
              <a:rPr lang="de-DE" sz="1350" b="0" strike="noStrike" spc="-1">
                <a:solidFill>
                  <a:schemeClr val="dk1"/>
                </a:solidFill>
                <a:latin typeface="Aptos"/>
              </a:rPr>
              <a:t>Vierte Ebene</a:t>
            </a:r>
          </a:p>
          <a:p>
            <a:pPr marL="1542960" lvl="4" indent="-171360" defTabSz="685800">
              <a:lnSpc>
                <a:spcPct val="90000"/>
              </a:lnSpc>
              <a:spcBef>
                <a:spcPts val="374"/>
              </a:spcBef>
              <a:buClr>
                <a:srgbClr val="000000"/>
              </a:buClr>
              <a:buFont typeface="Arial"/>
              <a:buChar char="•"/>
            </a:pPr>
            <a:r>
              <a:rPr lang="de-DE" sz="1350" b="0" strike="noStrike" spc="-1">
                <a:solidFill>
                  <a:schemeClr val="dk1"/>
                </a:solidFill>
                <a:latin typeface="Aptos"/>
              </a:rPr>
              <a:t>Fünfte Ebene</a:t>
            </a:r>
          </a:p>
        </p:txBody>
      </p:sp>
      <p:sp>
        <p:nvSpPr>
          <p:cNvPr id="111" name="PlaceHolder 3"/>
          <p:cNvSpPr>
            <a:spLocks noGrp="1"/>
          </p:cNvSpPr>
          <p:nvPr>
            <p:ph type="dt" idx="22"/>
          </p:nvPr>
        </p:nvSpPr>
        <p:spPr>
          <a:xfrm>
            <a:off x="628560" y="4767120"/>
            <a:ext cx="2056680" cy="2732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strike="noStrike" spc="-1">
                <a:solidFill>
                  <a:schemeClr val="dk1">
                    <a:tint val="82000"/>
                  </a:schemeClr>
                </a:solidFill>
                <a:latin typeface="Aptos"/>
              </a:defRPr>
            </a:lvl1pPr>
          </a:lstStyle>
          <a:p>
            <a:pPr indent="0" defTabSz="914400">
              <a:lnSpc>
                <a:spcPct val="100000"/>
              </a:lnSpc>
              <a:buNone/>
              <a:tabLst>
                <a:tab pos="0" algn="l"/>
              </a:tabLst>
            </a:pPr>
            <a:r>
              <a:rPr lang="de-DE" sz="900" b="0" strike="noStrike" spc="-1">
                <a:solidFill>
                  <a:schemeClr val="dk1">
                    <a:tint val="82000"/>
                  </a:schemeClr>
                </a:solidFill>
                <a:latin typeface="Aptos"/>
              </a:rPr>
              <a:t>&lt;date/time&gt;</a:t>
            </a:r>
            <a:endParaRPr lang="en-US" sz="900" b="0" strike="noStrike" spc="-1">
              <a:solidFill>
                <a:srgbClr val="000000"/>
              </a:solidFill>
              <a:latin typeface="Calibri"/>
            </a:endParaRPr>
          </a:p>
        </p:txBody>
      </p:sp>
      <p:sp>
        <p:nvSpPr>
          <p:cNvPr id="112" name="PlaceHolder 4"/>
          <p:cNvSpPr>
            <a:spLocks noGrp="1"/>
          </p:cNvSpPr>
          <p:nvPr>
            <p:ph type="ftr" idx="23"/>
          </p:nvPr>
        </p:nvSpPr>
        <p:spPr>
          <a:xfrm>
            <a:off x="3029040" y="4767120"/>
            <a:ext cx="3085560" cy="27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strike="noStrike" spc="-1">
                <a:solidFill>
                  <a:srgbClr val="000000"/>
                </a:solidFill>
                <a:latin typeface="Calibri"/>
              </a:defRPr>
            </a:lvl1pPr>
          </a:lstStyle>
          <a:p>
            <a:pPr indent="0" algn="ctr" defTabSz="914400">
              <a:lnSpc>
                <a:spcPct val="100000"/>
              </a:lnSpc>
              <a:buNone/>
              <a:tabLst>
                <a:tab pos="0" algn="l"/>
              </a:tabLst>
            </a:pPr>
            <a:r>
              <a:rPr lang="de-DE" sz="1400" b="0" strike="noStrike" spc="-1">
                <a:solidFill>
                  <a:srgbClr val="000000"/>
                </a:solidFill>
                <a:latin typeface="Calibri"/>
              </a:rPr>
              <a:t>&lt;footer&gt;</a:t>
            </a:r>
            <a:endParaRPr lang="en-US" sz="1400" b="0" strike="noStrike" spc="-1">
              <a:solidFill>
                <a:srgbClr val="000000"/>
              </a:solidFill>
              <a:latin typeface="Calibri"/>
            </a:endParaRPr>
          </a:p>
        </p:txBody>
      </p:sp>
      <p:sp>
        <p:nvSpPr>
          <p:cNvPr id="113" name="PlaceHolder 5"/>
          <p:cNvSpPr>
            <a:spLocks noGrp="1"/>
          </p:cNvSpPr>
          <p:nvPr>
            <p:ph type="sldNum" idx="24"/>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strike="noStrike" spc="-1">
                <a:solidFill>
                  <a:schemeClr val="dk1">
                    <a:tint val="82000"/>
                  </a:schemeClr>
                </a:solidFill>
                <a:latin typeface="Aptos"/>
              </a:defRPr>
            </a:lvl1pPr>
          </a:lstStyle>
          <a:p>
            <a:pPr indent="0" algn="r" defTabSz="914400">
              <a:lnSpc>
                <a:spcPct val="100000"/>
              </a:lnSpc>
              <a:buNone/>
              <a:tabLst>
                <a:tab pos="0" algn="l"/>
              </a:tabLst>
            </a:pPr>
            <a:fld id="{CBB33708-0DC5-4BBF-B1EC-3E48EEE790EA}" type="slidenum">
              <a:rPr lang="de-DE" sz="900" b="0" strike="noStrike" spc="-1">
                <a:solidFill>
                  <a:schemeClr val="dk1">
                    <a:tint val="82000"/>
                  </a:schemeClr>
                </a:solidFill>
                <a:latin typeface="Aptos"/>
              </a:rPr>
              <a:t>‹Nr.›</a:t>
            </a:fld>
            <a:endParaRPr lang="en-US" sz="900" b="0" strike="noStrike" spc="-1">
              <a:solidFill>
                <a:srgbClr val="000000"/>
              </a:solidFill>
              <a:latin typeface="Calibri"/>
            </a:endParaRPr>
          </a:p>
        </p:txBody>
      </p:sp>
    </p:spTree>
    <p:extLst>
      <p:ext uri="{BB962C8B-B14F-4D97-AF65-F5344CB8AC3E}">
        <p14:creationId xmlns:p14="http://schemas.microsoft.com/office/powerpoint/2010/main" val="21627406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Standard">
    <p:bg>
      <p:bgPr>
        <a:solidFill>
          <a:srgbClr val="FFFFFF"/>
        </a:solidFill>
        <a:effectLst/>
      </p:bgPr>
    </p:bg>
    <p:spTree>
      <p:nvGrpSpPr>
        <p:cNvPr id="1" name=""/>
        <p:cNvGrpSpPr/>
        <p:nvPr/>
      </p:nvGrpSpPr>
      <p:grpSpPr>
        <a:xfrm>
          <a:off x="0" y="0"/>
          <a:ext cx="0" cy="0"/>
          <a:chOff x="0" y="0"/>
          <a:chExt cx="0" cy="0"/>
        </a:xfrm>
      </p:grpSpPr>
      <p:sp>
        <p:nvSpPr>
          <p:cNvPr id="114" name="Freihandform: Form 7"/>
          <p:cNvSpPr/>
          <p:nvPr/>
        </p:nvSpPr>
        <p:spPr>
          <a:xfrm>
            <a:off x="3210120" y="-4320"/>
            <a:ext cx="572400" cy="503280"/>
          </a:xfrm>
          <a:custGeom>
            <a:avLst/>
            <a:gdLst>
              <a:gd name="textAreaLeft" fmla="*/ 0 w 572400"/>
              <a:gd name="textAreaRight" fmla="*/ 573840 w 572400"/>
              <a:gd name="textAreaTop" fmla="*/ 0 h 503280"/>
              <a:gd name="textAreaBottom" fmla="*/ 504720 h 503280"/>
            </a:gdLst>
            <a:ahLst/>
            <a:cxnLst/>
            <a:rect l="textAreaLeft" t="textAreaTop" r="textAreaRight" b="textAreaBottom"/>
            <a:pathLst>
              <a:path w="573759" h="504760">
                <a:moveTo>
                  <a:pt x="91382" y="0"/>
                </a:moveTo>
                <a:lnTo>
                  <a:pt x="573759" y="0"/>
                </a:lnTo>
                <a:lnTo>
                  <a:pt x="482377" y="504760"/>
                </a:lnTo>
                <a:lnTo>
                  <a:pt x="0" y="504760"/>
                </a:lnTo>
                <a:close/>
              </a:path>
            </a:pathLst>
          </a:custGeom>
          <a:solidFill>
            <a:srgbClr val="FF3859"/>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strike="noStrike" spc="-1">
              <a:solidFill>
                <a:schemeClr val="lt1"/>
              </a:solidFill>
              <a:latin typeface="Calibri"/>
              <a:ea typeface="Arial"/>
            </a:endParaRPr>
          </a:p>
        </p:txBody>
      </p:sp>
      <p:sp>
        <p:nvSpPr>
          <p:cNvPr id="115" name="Textfeld 11"/>
          <p:cNvSpPr/>
          <p:nvPr/>
        </p:nvSpPr>
        <p:spPr>
          <a:xfrm>
            <a:off x="992880" y="72000"/>
            <a:ext cx="274572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800" b="1" strike="noStrike" spc="-1">
                <a:solidFill>
                  <a:schemeClr val="dk1"/>
                </a:solidFill>
                <a:latin typeface="Univers Condensed"/>
                <a:ea typeface="Arial"/>
              </a:rPr>
              <a:t>Wirtschaftspädagogik und Ökonomische Bildung:  </a:t>
            </a:r>
            <a:endParaRPr lang="en-US" sz="800" b="0" strike="noStrike" spc="-1">
              <a:solidFill>
                <a:srgbClr val="000000"/>
              </a:solidFill>
              <a:latin typeface="Calibri"/>
            </a:endParaRPr>
          </a:p>
          <a:p>
            <a:pPr defTabSz="457200">
              <a:lnSpc>
                <a:spcPct val="100000"/>
              </a:lnSpc>
            </a:pPr>
            <a:r>
              <a:rPr lang="de-DE" sz="800" b="1" strike="noStrike" spc="-1">
                <a:solidFill>
                  <a:schemeClr val="dk1"/>
                </a:solidFill>
                <a:latin typeface="Univers Condensed"/>
                <a:ea typeface="Arial"/>
              </a:rPr>
              <a:t>Lehrkräftebildung und Unterricht digital</a:t>
            </a:r>
            <a:endParaRPr lang="en-US" sz="800" b="0" strike="noStrike" spc="-1">
              <a:solidFill>
                <a:srgbClr val="000000"/>
              </a:solidFill>
              <a:latin typeface="Calibri"/>
            </a:endParaRPr>
          </a:p>
        </p:txBody>
      </p:sp>
      <p:cxnSp>
        <p:nvCxnSpPr>
          <p:cNvPr id="116" name="Verbinder: gekrümmt 48"/>
          <p:cNvCxnSpPr/>
          <p:nvPr/>
        </p:nvCxnSpPr>
        <p:spPr>
          <a:xfrm>
            <a:off x="2545560" y="-286200"/>
            <a:ext cx="2205000" cy="1060560"/>
          </a:xfrm>
          <a:prstGeom prst="curvedConnector3">
            <a:avLst>
              <a:gd name="adj1" fmla="val 25000"/>
            </a:avLst>
          </a:prstGeom>
          <a:ln w="19050">
            <a:solidFill>
              <a:srgbClr val="FFFFFF"/>
            </a:solidFill>
            <a:round/>
          </a:ln>
        </p:spPr>
      </p:cxnSp>
      <p:cxnSp>
        <p:nvCxnSpPr>
          <p:cNvPr id="117" name="Verbinder: gekrümmt 53"/>
          <p:cNvCxnSpPr/>
          <p:nvPr/>
        </p:nvCxnSpPr>
        <p:spPr>
          <a:xfrm rot="10800000" flipV="1">
            <a:off x="2508480" y="127440"/>
            <a:ext cx="1314000" cy="501120"/>
          </a:xfrm>
          <a:prstGeom prst="curvedConnector3">
            <a:avLst>
              <a:gd name="adj1" fmla="val 24993"/>
            </a:avLst>
          </a:prstGeom>
          <a:ln w="19050">
            <a:solidFill>
              <a:srgbClr val="FFFFFF"/>
            </a:solidFill>
            <a:round/>
          </a:ln>
        </p:spPr>
      </p:cxnSp>
      <p:grpSp>
        <p:nvGrpSpPr>
          <p:cNvPr id="118" name="Gruppieren 17"/>
          <p:cNvGrpSpPr/>
          <p:nvPr/>
        </p:nvGrpSpPr>
        <p:grpSpPr>
          <a:xfrm>
            <a:off x="3043800" y="4539600"/>
            <a:ext cx="3191760" cy="1104120"/>
            <a:chOff x="3043800" y="4539600"/>
            <a:chExt cx="3191760" cy="1104120"/>
          </a:xfrm>
        </p:grpSpPr>
        <p:sp>
          <p:nvSpPr>
            <p:cNvPr id="119" name="Rechteck 27"/>
            <p:cNvSpPr/>
            <p:nvPr/>
          </p:nvSpPr>
          <p:spPr>
            <a:xfrm>
              <a:off x="3043800" y="5013000"/>
              <a:ext cx="3191760" cy="13464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120" name="Bogen 28"/>
            <p:cNvSpPr/>
            <p:nvPr/>
          </p:nvSpPr>
          <p:spPr>
            <a:xfrm rot="919800">
              <a:off x="5038920" y="4953240"/>
              <a:ext cx="858600" cy="52632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121" name="Bogen 29"/>
            <p:cNvSpPr/>
            <p:nvPr/>
          </p:nvSpPr>
          <p:spPr>
            <a:xfrm rot="4493400">
              <a:off x="5058000" y="4666320"/>
              <a:ext cx="914040" cy="85032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grpSp>
        <p:nvGrpSpPr>
          <p:cNvPr id="122" name="Gruppieren 18"/>
          <p:cNvGrpSpPr/>
          <p:nvPr/>
        </p:nvGrpSpPr>
        <p:grpSpPr>
          <a:xfrm>
            <a:off x="0" y="4787280"/>
            <a:ext cx="3230640" cy="1189080"/>
            <a:chOff x="0" y="4787280"/>
            <a:chExt cx="3230640" cy="1189080"/>
          </a:xfrm>
        </p:grpSpPr>
        <p:sp>
          <p:nvSpPr>
            <p:cNvPr id="123" name="Rechteck 24"/>
            <p:cNvSpPr/>
            <p:nvPr/>
          </p:nvSpPr>
          <p:spPr>
            <a:xfrm>
              <a:off x="0" y="5013000"/>
              <a:ext cx="3042360" cy="13464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124" name="Bogen 25"/>
            <p:cNvSpPr/>
            <p:nvPr/>
          </p:nvSpPr>
          <p:spPr>
            <a:xfrm rot="879600">
              <a:off x="1432440" y="4993200"/>
              <a:ext cx="1372320" cy="526320"/>
            </a:xfrm>
            <a:prstGeom prst="arc">
              <a:avLst>
                <a:gd name="adj1" fmla="val 15668957"/>
                <a:gd name="adj2" fmla="val 21392377"/>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125" name="Bogen 26"/>
            <p:cNvSpPr/>
            <p:nvPr/>
          </p:nvSpPr>
          <p:spPr>
            <a:xfrm rot="18036600">
              <a:off x="2200320" y="4986360"/>
              <a:ext cx="914040" cy="790560"/>
            </a:xfrm>
            <a:prstGeom prst="arc">
              <a:avLst>
                <a:gd name="adj1" fmla="val 15743669"/>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grpSp>
        <p:nvGrpSpPr>
          <p:cNvPr id="126" name="Gruppieren 19"/>
          <p:cNvGrpSpPr/>
          <p:nvPr/>
        </p:nvGrpSpPr>
        <p:grpSpPr>
          <a:xfrm>
            <a:off x="6236640" y="4799880"/>
            <a:ext cx="3310200" cy="1197720"/>
            <a:chOff x="6236640" y="4799880"/>
            <a:chExt cx="3310200" cy="1197720"/>
          </a:xfrm>
        </p:grpSpPr>
        <p:sp>
          <p:nvSpPr>
            <p:cNvPr id="127" name="Rechteck 21"/>
            <p:cNvSpPr/>
            <p:nvPr/>
          </p:nvSpPr>
          <p:spPr>
            <a:xfrm>
              <a:off x="6236640" y="5013000"/>
              <a:ext cx="2905920" cy="13464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lt1"/>
                </a:solidFill>
                <a:latin typeface="Calibri"/>
                <a:ea typeface="Arial"/>
              </a:endParaRPr>
            </a:p>
          </p:txBody>
        </p:sp>
        <p:sp>
          <p:nvSpPr>
            <p:cNvPr id="128" name="Bogen 22"/>
            <p:cNvSpPr/>
            <p:nvPr/>
          </p:nvSpPr>
          <p:spPr>
            <a:xfrm rot="447000">
              <a:off x="7699680" y="4994280"/>
              <a:ext cx="1401480" cy="526320"/>
            </a:xfrm>
            <a:prstGeom prst="arc">
              <a:avLst>
                <a:gd name="adj1" fmla="val 14372503"/>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sp>
          <p:nvSpPr>
            <p:cNvPr id="129" name="Bogen 23"/>
            <p:cNvSpPr/>
            <p:nvPr/>
          </p:nvSpPr>
          <p:spPr>
            <a:xfrm rot="18036600">
              <a:off x="8509680" y="4995000"/>
              <a:ext cx="914040" cy="80712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strike="noStrike" spc="-1">
                <a:solidFill>
                  <a:schemeClr val="dk1"/>
                </a:solidFill>
                <a:latin typeface="Calibri"/>
                <a:ea typeface="Arial"/>
              </a:endParaRPr>
            </a:p>
          </p:txBody>
        </p:sp>
      </p:grpSp>
      <p:sp>
        <p:nvSpPr>
          <p:cNvPr id="130" name="Rechteck 20"/>
          <p:cNvSpPr/>
          <p:nvPr/>
        </p:nvSpPr>
        <p:spPr>
          <a:xfrm>
            <a:off x="0" y="468720"/>
            <a:ext cx="9137160" cy="4428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457200">
              <a:lnSpc>
                <a:spcPct val="100000"/>
              </a:lnSpc>
            </a:pPr>
            <a:endParaRPr lang="de-DE" sz="300" b="0" strike="noStrike" spc="-1">
              <a:solidFill>
                <a:schemeClr val="lt1"/>
              </a:solidFill>
              <a:latin typeface="Calibri"/>
              <a:ea typeface="Arial"/>
            </a:endParaRPr>
          </a:p>
        </p:txBody>
      </p:sp>
      <p:pic>
        <p:nvPicPr>
          <p:cNvPr id="131" name="Grafik 30"/>
          <p:cNvPicPr/>
          <p:nvPr/>
        </p:nvPicPr>
        <p:blipFill>
          <a:blip r:embed="rId2"/>
          <a:srcRect t="17401" b="22671"/>
          <a:stretch/>
        </p:blipFill>
        <p:spPr>
          <a:xfrm>
            <a:off x="71640" y="94320"/>
            <a:ext cx="1006920" cy="297000"/>
          </a:xfrm>
          <a:prstGeom prst="rect">
            <a:avLst/>
          </a:prstGeom>
          <a:noFill/>
          <a:ln w="0">
            <a:noFill/>
          </a:ln>
        </p:spPr>
      </p:pic>
      <p:sp>
        <p:nvSpPr>
          <p:cNvPr id="132" name="PlaceHolder 1"/>
          <p:cNvSpPr>
            <a:spLocks noGrp="1"/>
          </p:cNvSpPr>
          <p:nvPr>
            <p:ph type="body"/>
          </p:nvPr>
        </p:nvSpPr>
        <p:spPr>
          <a:xfrm>
            <a:off x="189360" y="629280"/>
            <a:ext cx="8755200" cy="573840"/>
          </a:xfrm>
          <a:prstGeom prst="rect">
            <a:avLst/>
          </a:prstGeom>
          <a:noFill/>
          <a:ln w="0">
            <a:noFill/>
          </a:ln>
        </p:spPr>
        <p:txBody>
          <a:bodyPr lIns="91440" tIns="45720" rIns="91440" bIns="45720" anchor="t">
            <a:normAutofit/>
          </a:bodyPr>
          <a:lstStyle/>
          <a:p>
            <a:pPr marL="228600" indent="0" defTabSz="685800">
              <a:lnSpc>
                <a:spcPct val="90000"/>
              </a:lnSpc>
              <a:spcBef>
                <a:spcPts val="751"/>
              </a:spcBef>
              <a:buNone/>
              <a:tabLst>
                <a:tab pos="0" algn="l"/>
              </a:tabLst>
            </a:pPr>
            <a:r>
              <a:rPr lang="de-DE" sz="2800" b="0" strike="noStrike" spc="-1">
                <a:solidFill>
                  <a:schemeClr val="dk1"/>
                </a:solidFill>
                <a:latin typeface="Univers Condensed"/>
                <a:ea typeface="Arial"/>
              </a:rPr>
              <a:t>Überschrift (Univers Condensed 28)</a:t>
            </a:r>
            <a:endParaRPr lang="de-DE" sz="2800" b="0" strike="noStrike" spc="-1">
              <a:solidFill>
                <a:schemeClr val="dk1"/>
              </a:solidFill>
              <a:latin typeface="Aptos"/>
            </a:endParaRPr>
          </a:p>
        </p:txBody>
      </p:sp>
      <p:pic>
        <p:nvPicPr>
          <p:cNvPr id="133" name="Grafik 1"/>
          <p:cNvPicPr/>
          <p:nvPr/>
        </p:nvPicPr>
        <p:blipFill>
          <a:blip r:embed="rId3"/>
          <a:stretch/>
        </p:blipFill>
        <p:spPr>
          <a:xfrm>
            <a:off x="5555520" y="72000"/>
            <a:ext cx="3315600" cy="354240"/>
          </a:xfrm>
          <a:prstGeom prst="rect">
            <a:avLst/>
          </a:prstGeom>
          <a:noFill/>
          <a:ln w="0">
            <a:noFill/>
          </a:ln>
        </p:spPr>
      </p:pic>
      <p:sp>
        <p:nvSpPr>
          <p:cNvPr id="134" name="PlaceHolder 2"/>
          <p:cNvSpPr>
            <a:spLocks noGrp="1"/>
          </p:cNvSpPr>
          <p:nvPr>
            <p:ph type="title"/>
          </p:nvPr>
        </p:nvSpPr>
        <p:spPr>
          <a:xfrm>
            <a:off x="457200" y="205200"/>
            <a:ext cx="8228160" cy="857520"/>
          </a:xfrm>
          <a:prstGeom prst="rect">
            <a:avLst/>
          </a:prstGeom>
          <a:noFill/>
          <a:ln w="0">
            <a:noFill/>
          </a:ln>
        </p:spPr>
        <p:txBody>
          <a:bodyPr lIns="0" tIns="0" rIns="0" bIns="0" anchor="ctr">
            <a:noAutofit/>
          </a:bodyPr>
          <a:lstStyle/>
          <a:p>
            <a:pPr indent="0" defTabSz="914400">
              <a:lnSpc>
                <a:spcPct val="90000"/>
              </a:lnSpc>
              <a:buNone/>
              <a:tabLst>
                <a:tab pos="0" algn="l"/>
              </a:tabLst>
            </a:pPr>
            <a:r>
              <a:rPr lang="en-US" sz="1800" b="0" strike="noStrike" spc="-1">
                <a:solidFill>
                  <a:schemeClr val="dk1"/>
                </a:solidFill>
                <a:latin typeface="Calibri"/>
                <a:ea typeface="Arial"/>
              </a:rPr>
              <a:t>Format des Titeltextes durch Klicken bearbeiten</a:t>
            </a:r>
            <a:endParaRPr lang="de-DE" sz="1800" b="0" strike="noStrike" spc="-1">
              <a:solidFill>
                <a:schemeClr val="dk1"/>
              </a:solidFill>
              <a:latin typeface="Aptos"/>
            </a:endParaRPr>
          </a:p>
        </p:txBody>
      </p:sp>
    </p:spTree>
    <p:extLst>
      <p:ext uri="{BB962C8B-B14F-4D97-AF65-F5344CB8AC3E}">
        <p14:creationId xmlns:p14="http://schemas.microsoft.com/office/powerpoint/2010/main" val="28944749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Standard 1">
    <p:bg>
      <p:bgPr>
        <a:solidFill>
          <a:srgbClr val="FFFFFF"/>
        </a:solidFill>
        <a:effectLst/>
      </p:bgPr>
    </p:bg>
    <p:spTree>
      <p:nvGrpSpPr>
        <p:cNvPr id="1" name=""/>
        <p:cNvGrpSpPr/>
        <p:nvPr/>
      </p:nvGrpSpPr>
      <p:grpSpPr>
        <a:xfrm>
          <a:off x="0" y="0"/>
          <a:ext cx="0" cy="0"/>
          <a:chOff x="0" y="0"/>
          <a:chExt cx="0" cy="0"/>
        </a:xfrm>
      </p:grpSpPr>
      <p:sp>
        <p:nvSpPr>
          <p:cNvPr id="135" name="PlaceHolder 1"/>
          <p:cNvSpPr>
            <a:spLocks noGrp="1"/>
          </p:cNvSpPr>
          <p:nvPr>
            <p:ph type="title"/>
          </p:nvPr>
        </p:nvSpPr>
        <p:spPr>
          <a:xfrm>
            <a:off x="628560" y="273960"/>
            <a:ext cx="7885800" cy="993240"/>
          </a:xfrm>
          <a:prstGeom prst="rect">
            <a:avLst/>
          </a:prstGeom>
          <a:noFill/>
          <a:ln w="0">
            <a:noFill/>
          </a:ln>
        </p:spPr>
        <p:txBody>
          <a:bodyPr lIns="91440" tIns="45720" rIns="91440" bIns="45720" anchor="ctr">
            <a:noAutofit/>
          </a:bodyPr>
          <a:lstStyle/>
          <a:p>
            <a:pPr indent="0" defTabSz="514440">
              <a:lnSpc>
                <a:spcPct val="90000"/>
              </a:lnSpc>
              <a:buNone/>
              <a:tabLst>
                <a:tab pos="0" algn="l"/>
              </a:tabLst>
            </a:pPr>
            <a:r>
              <a:rPr lang="de-DE" sz="2470" b="0" strike="noStrike" spc="-1">
                <a:solidFill>
                  <a:schemeClr val="dk1"/>
                </a:solidFill>
                <a:latin typeface="Calibri Light"/>
              </a:rPr>
              <a:t>Mastertitelformat bearbeiten</a:t>
            </a:r>
            <a:endParaRPr lang="de-DE" sz="2470" b="0" strike="noStrike" spc="-1">
              <a:solidFill>
                <a:schemeClr val="dk1"/>
              </a:solidFill>
              <a:latin typeface="Aptos"/>
            </a:endParaRPr>
          </a:p>
        </p:txBody>
      </p:sp>
      <p:sp>
        <p:nvSpPr>
          <p:cNvPr id="136" name="PlaceHolder 2"/>
          <p:cNvSpPr>
            <a:spLocks noGrp="1"/>
          </p:cNvSpPr>
          <p:nvPr>
            <p:ph type="body"/>
          </p:nvPr>
        </p:nvSpPr>
        <p:spPr>
          <a:xfrm>
            <a:off x="628560" y="1369080"/>
            <a:ext cx="7885800" cy="3262320"/>
          </a:xfrm>
          <a:prstGeom prst="rect">
            <a:avLst/>
          </a:prstGeom>
          <a:noFill/>
          <a:ln w="0">
            <a:noFill/>
          </a:ln>
        </p:spPr>
        <p:txBody>
          <a:bodyPr lIns="91440" tIns="45720" rIns="91440" bIns="45720" anchor="t">
            <a:noAutofit/>
          </a:bodyPr>
          <a:lstStyle/>
          <a:p>
            <a:pPr marL="128520" indent="-128520" defTabSz="514440">
              <a:lnSpc>
                <a:spcPct val="90000"/>
              </a:lnSpc>
              <a:spcBef>
                <a:spcPts val="564"/>
              </a:spcBef>
              <a:buClr>
                <a:srgbClr val="000000"/>
              </a:buClr>
              <a:buFont typeface="Arial"/>
              <a:buChar char="•"/>
            </a:pPr>
            <a:r>
              <a:rPr lang="de-DE" sz="1580" b="0" strike="noStrike" spc="-1">
                <a:solidFill>
                  <a:schemeClr val="dk1"/>
                </a:solidFill>
                <a:latin typeface="Calibri"/>
              </a:rPr>
              <a:t>Mastertextformat bearbeiten</a:t>
            </a:r>
            <a:endParaRPr lang="de-DE" sz="1580" b="0" strike="noStrike" spc="-1">
              <a:solidFill>
                <a:schemeClr val="dk1"/>
              </a:solidFill>
              <a:latin typeface="Aptos"/>
            </a:endParaRPr>
          </a:p>
          <a:p>
            <a:pPr marL="385920" lvl="1" indent="-128520" defTabSz="514440">
              <a:lnSpc>
                <a:spcPct val="90000"/>
              </a:lnSpc>
              <a:spcBef>
                <a:spcPts val="281"/>
              </a:spcBef>
              <a:buClr>
                <a:srgbClr val="000000"/>
              </a:buClr>
              <a:buFont typeface="Arial"/>
              <a:buChar char="•"/>
            </a:pPr>
            <a:r>
              <a:rPr lang="de-DE" sz="1350" b="0" strike="noStrike" spc="-1">
                <a:solidFill>
                  <a:schemeClr val="dk1"/>
                </a:solidFill>
                <a:latin typeface="Calibri"/>
              </a:rPr>
              <a:t>Zweite Ebene</a:t>
            </a:r>
            <a:endParaRPr lang="de-DE" sz="1350" b="0" strike="noStrike" spc="-1">
              <a:solidFill>
                <a:schemeClr val="dk1"/>
              </a:solidFill>
              <a:latin typeface="Aptos"/>
            </a:endParaRPr>
          </a:p>
          <a:p>
            <a:pPr marL="642960" lvl="2" indent="-128520" defTabSz="514440">
              <a:lnSpc>
                <a:spcPct val="90000"/>
              </a:lnSpc>
              <a:spcBef>
                <a:spcPts val="281"/>
              </a:spcBef>
              <a:buClr>
                <a:srgbClr val="000000"/>
              </a:buClr>
              <a:buFont typeface="Arial"/>
              <a:buChar char="•"/>
            </a:pPr>
            <a:r>
              <a:rPr lang="de-DE" sz="1130" b="0" strike="noStrike" spc="-1">
                <a:solidFill>
                  <a:schemeClr val="dk1"/>
                </a:solidFill>
                <a:latin typeface="Calibri"/>
              </a:rPr>
              <a:t>Dritte Ebene</a:t>
            </a:r>
            <a:endParaRPr lang="de-DE" sz="1130" b="0" strike="noStrike" spc="-1">
              <a:solidFill>
                <a:schemeClr val="dk1"/>
              </a:solidFill>
              <a:latin typeface="Aptos"/>
            </a:endParaRPr>
          </a:p>
          <a:p>
            <a:pPr marL="900000" lvl="3"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Vierte Ebene</a:t>
            </a:r>
            <a:endParaRPr lang="de-DE" sz="1010" b="0" strike="noStrike" spc="-1">
              <a:solidFill>
                <a:schemeClr val="dk1"/>
              </a:solidFill>
              <a:latin typeface="Aptos"/>
            </a:endParaRPr>
          </a:p>
          <a:p>
            <a:pPr marL="1157400" lvl="4"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Fünfte Ebene</a:t>
            </a:r>
            <a:endParaRPr lang="de-DE" sz="1010" b="0" strike="noStrike" spc="-1">
              <a:solidFill>
                <a:schemeClr val="dk1"/>
              </a:solidFill>
              <a:latin typeface="Aptos"/>
            </a:endParaRPr>
          </a:p>
        </p:txBody>
      </p:sp>
      <p:sp>
        <p:nvSpPr>
          <p:cNvPr id="137" name="PlaceHolder 3"/>
          <p:cNvSpPr>
            <a:spLocks noGrp="1"/>
          </p:cNvSpPr>
          <p:nvPr>
            <p:ph type="dt" idx="25"/>
          </p:nvPr>
        </p:nvSpPr>
        <p:spPr>
          <a:xfrm>
            <a:off x="628560" y="4767120"/>
            <a:ext cx="2056320" cy="272880"/>
          </a:xfrm>
          <a:prstGeom prst="rect">
            <a:avLst/>
          </a:prstGeom>
          <a:noFill/>
          <a:ln w="0">
            <a:noFill/>
          </a:ln>
        </p:spPr>
        <p:txBody>
          <a:bodyPr lIns="91440" tIns="45720" rIns="91440" bIns="45720" anchor="ctr">
            <a:noAutofit/>
          </a:bodyPr>
          <a:lstStyle>
            <a:lvl1pPr indent="0" defTabSz="457200">
              <a:lnSpc>
                <a:spcPct val="100000"/>
              </a:lnSpc>
              <a:buNone/>
              <a:tabLst>
                <a:tab pos="0" algn="l"/>
              </a:tabLst>
              <a:defRPr lang="de-DE" sz="670" b="0" strike="noStrike" spc="-1">
                <a:solidFill>
                  <a:schemeClr val="dk1">
                    <a:tint val="75000"/>
                  </a:schemeClr>
                </a:solidFill>
                <a:latin typeface="Calibri"/>
              </a:defRPr>
            </a:lvl1pPr>
          </a:lstStyle>
          <a:p>
            <a:pPr indent="0" defTabSz="457200">
              <a:lnSpc>
                <a:spcPct val="100000"/>
              </a:lnSpc>
              <a:buNone/>
              <a:tabLst>
                <a:tab pos="0" algn="l"/>
              </a:tabLst>
            </a:pPr>
            <a:r>
              <a:rPr lang="de-DE" sz="670" b="0" strike="noStrike" spc="-1">
                <a:solidFill>
                  <a:schemeClr val="dk1">
                    <a:tint val="75000"/>
                  </a:schemeClr>
                </a:solidFill>
                <a:latin typeface="Calibri"/>
              </a:rPr>
              <a:t>&lt;date/time&gt;</a:t>
            </a:r>
            <a:endParaRPr lang="en-US" sz="670" b="0" strike="noStrike" spc="-1">
              <a:solidFill>
                <a:srgbClr val="000000"/>
              </a:solidFill>
              <a:latin typeface="Calibri"/>
            </a:endParaRPr>
          </a:p>
        </p:txBody>
      </p:sp>
      <p:sp>
        <p:nvSpPr>
          <p:cNvPr id="138" name="PlaceHolder 4"/>
          <p:cNvSpPr>
            <a:spLocks noGrp="1"/>
          </p:cNvSpPr>
          <p:nvPr>
            <p:ph type="ftr" idx="26"/>
          </p:nvPr>
        </p:nvSpPr>
        <p:spPr>
          <a:xfrm>
            <a:off x="3029040" y="4767120"/>
            <a:ext cx="3085200" cy="27288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strike="noStrike" spc="-1">
                <a:solidFill>
                  <a:srgbClr val="000000"/>
                </a:solidFill>
                <a:latin typeface="Calibri"/>
              </a:defRPr>
            </a:lvl1pPr>
          </a:lstStyle>
          <a:p>
            <a:pPr indent="0" algn="ctr" defTabSz="914400">
              <a:lnSpc>
                <a:spcPct val="100000"/>
              </a:lnSpc>
              <a:buNone/>
              <a:tabLst>
                <a:tab pos="0" algn="l"/>
              </a:tabLst>
            </a:pPr>
            <a:r>
              <a:rPr lang="de-DE" sz="1400" b="0" strike="noStrike" spc="-1">
                <a:solidFill>
                  <a:srgbClr val="000000"/>
                </a:solidFill>
                <a:latin typeface="Calibri"/>
              </a:rPr>
              <a:t>&lt;footer&gt;</a:t>
            </a:r>
            <a:endParaRPr lang="en-US" sz="1400" b="0" strike="noStrike" spc="-1">
              <a:solidFill>
                <a:srgbClr val="000000"/>
              </a:solidFill>
              <a:latin typeface="Calibri"/>
            </a:endParaRPr>
          </a:p>
        </p:txBody>
      </p:sp>
      <p:sp>
        <p:nvSpPr>
          <p:cNvPr id="139" name="PlaceHolder 5"/>
          <p:cNvSpPr>
            <a:spLocks noGrp="1"/>
          </p:cNvSpPr>
          <p:nvPr>
            <p:ph type="sldNum" idx="27"/>
          </p:nvPr>
        </p:nvSpPr>
        <p:spPr>
          <a:xfrm>
            <a:off x="6458040" y="4767120"/>
            <a:ext cx="2056320" cy="27288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de-DE" sz="670" b="0" strike="noStrike" spc="-1">
                <a:solidFill>
                  <a:schemeClr val="dk1">
                    <a:tint val="75000"/>
                  </a:schemeClr>
                </a:solidFill>
                <a:latin typeface="Calibri"/>
              </a:defRPr>
            </a:lvl1pPr>
          </a:lstStyle>
          <a:p>
            <a:pPr indent="0" algn="r" defTabSz="457200">
              <a:lnSpc>
                <a:spcPct val="100000"/>
              </a:lnSpc>
              <a:buNone/>
              <a:tabLst>
                <a:tab pos="0" algn="l"/>
              </a:tabLst>
            </a:pPr>
            <a:fld id="{916C0832-5370-4F5A-97AE-2DF6E2735A65}" type="slidenum">
              <a:rPr lang="de-DE" sz="670" b="0" strike="noStrike" spc="-1">
                <a:solidFill>
                  <a:schemeClr val="dk1">
                    <a:tint val="75000"/>
                  </a:schemeClr>
                </a:solidFill>
                <a:latin typeface="Calibri"/>
              </a:rPr>
              <a:t>‹Nr.›</a:t>
            </a:fld>
            <a:endParaRPr lang="en-US" sz="670" b="0" strike="noStrike" spc="-1">
              <a:solidFill>
                <a:srgbClr val="000000"/>
              </a:solidFill>
              <a:latin typeface="Calibri"/>
            </a:endParaRPr>
          </a:p>
        </p:txBody>
      </p:sp>
    </p:spTree>
    <p:extLst>
      <p:ext uri="{BB962C8B-B14F-4D97-AF65-F5344CB8AC3E}">
        <p14:creationId xmlns:p14="http://schemas.microsoft.com/office/powerpoint/2010/main" val="2225201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Standard 2">
    <p:bg>
      <p:bgPr>
        <a:solidFill>
          <a:srgbClr val="FFFFFF"/>
        </a:solidFill>
        <a:effectLst/>
      </p:bgPr>
    </p:bg>
    <p:spTree>
      <p:nvGrpSpPr>
        <p:cNvPr id="1" name=""/>
        <p:cNvGrpSpPr/>
        <p:nvPr/>
      </p:nvGrpSpPr>
      <p:grpSpPr>
        <a:xfrm>
          <a:off x="0" y="0"/>
          <a:ext cx="0" cy="0"/>
          <a:chOff x="0" y="0"/>
          <a:chExt cx="0" cy="0"/>
        </a:xfrm>
      </p:grpSpPr>
      <p:sp>
        <p:nvSpPr>
          <p:cNvPr id="140" name="PlaceHolder 1"/>
          <p:cNvSpPr>
            <a:spLocks noGrp="1"/>
          </p:cNvSpPr>
          <p:nvPr>
            <p:ph type="title"/>
          </p:nvPr>
        </p:nvSpPr>
        <p:spPr>
          <a:xfrm>
            <a:off x="628560" y="273960"/>
            <a:ext cx="7886160" cy="993600"/>
          </a:xfrm>
          <a:prstGeom prst="rect">
            <a:avLst/>
          </a:prstGeom>
          <a:noFill/>
          <a:ln w="0">
            <a:noFill/>
          </a:ln>
        </p:spPr>
        <p:txBody>
          <a:bodyPr lIns="91440" tIns="45720" rIns="91440" bIns="45720" anchor="ctr">
            <a:noAutofit/>
          </a:bodyPr>
          <a:lstStyle/>
          <a:p>
            <a:pPr indent="0" defTabSz="685800">
              <a:lnSpc>
                <a:spcPct val="90000"/>
              </a:lnSpc>
              <a:buNone/>
              <a:tabLst>
                <a:tab pos="0" algn="l"/>
              </a:tabLst>
            </a:pPr>
            <a:r>
              <a:rPr lang="de-DE" sz="3300" b="0" strike="noStrike" spc="-1">
                <a:solidFill>
                  <a:schemeClr val="dk1"/>
                </a:solidFill>
                <a:latin typeface="Aptos Display"/>
              </a:rPr>
              <a:t>Mastertitelformat bearbeiten</a:t>
            </a:r>
            <a:endParaRPr lang="de-DE" sz="3300" b="0" strike="noStrike" spc="-1">
              <a:solidFill>
                <a:schemeClr val="dk1"/>
              </a:solidFill>
              <a:latin typeface="Aptos"/>
            </a:endParaRPr>
          </a:p>
        </p:txBody>
      </p:sp>
      <p:sp>
        <p:nvSpPr>
          <p:cNvPr id="141" name="PlaceHolder 2"/>
          <p:cNvSpPr>
            <a:spLocks noGrp="1"/>
          </p:cNvSpPr>
          <p:nvPr>
            <p:ph type="body"/>
          </p:nvPr>
        </p:nvSpPr>
        <p:spPr>
          <a:xfrm>
            <a:off x="628560" y="1369080"/>
            <a:ext cx="7886160" cy="326268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100" b="0" strike="noStrike" spc="-1">
                <a:solidFill>
                  <a:schemeClr val="dk1"/>
                </a:solidFill>
                <a:latin typeface="Aptos"/>
              </a:rPr>
              <a:t>Mastertextformat bearbeiten</a:t>
            </a:r>
          </a:p>
          <a:p>
            <a:pPr marL="514440" lvl="1" indent="-171360" defTabSz="685800">
              <a:lnSpc>
                <a:spcPct val="90000"/>
              </a:lnSpc>
              <a:spcBef>
                <a:spcPts val="374"/>
              </a:spcBef>
              <a:buClr>
                <a:srgbClr val="000000"/>
              </a:buClr>
              <a:buFont typeface="Arial"/>
              <a:buChar char="•"/>
            </a:pPr>
            <a:r>
              <a:rPr lang="de-DE" sz="1800" b="0" strike="noStrike" spc="-1">
                <a:solidFill>
                  <a:schemeClr val="dk1"/>
                </a:solidFill>
                <a:latin typeface="Aptos"/>
              </a:rPr>
              <a:t>Zweite Ebene</a:t>
            </a:r>
          </a:p>
          <a:p>
            <a:pPr marL="857160" lvl="2" indent="-171360" defTabSz="685800">
              <a:lnSpc>
                <a:spcPct val="90000"/>
              </a:lnSpc>
              <a:spcBef>
                <a:spcPts val="374"/>
              </a:spcBef>
              <a:buClr>
                <a:srgbClr val="000000"/>
              </a:buClr>
              <a:buFont typeface="Arial"/>
              <a:buChar char="•"/>
            </a:pPr>
            <a:r>
              <a:rPr lang="de-DE" sz="1500" b="0" strike="noStrike" spc="-1">
                <a:solidFill>
                  <a:schemeClr val="dk1"/>
                </a:solidFill>
                <a:latin typeface="Aptos"/>
              </a:rPr>
              <a:t>Dritte Ebene</a:t>
            </a:r>
          </a:p>
          <a:p>
            <a:pPr marL="1200240" lvl="3" indent="-171360" defTabSz="685800">
              <a:lnSpc>
                <a:spcPct val="90000"/>
              </a:lnSpc>
              <a:spcBef>
                <a:spcPts val="374"/>
              </a:spcBef>
              <a:buClr>
                <a:srgbClr val="000000"/>
              </a:buClr>
              <a:buFont typeface="Arial"/>
              <a:buChar char="•"/>
            </a:pPr>
            <a:r>
              <a:rPr lang="de-DE" sz="1350" b="0" strike="noStrike" spc="-1">
                <a:solidFill>
                  <a:schemeClr val="dk1"/>
                </a:solidFill>
                <a:latin typeface="Aptos"/>
              </a:rPr>
              <a:t>Vierte Ebene</a:t>
            </a:r>
          </a:p>
          <a:p>
            <a:pPr marL="1542960" lvl="4" indent="-171360" defTabSz="685800">
              <a:lnSpc>
                <a:spcPct val="90000"/>
              </a:lnSpc>
              <a:spcBef>
                <a:spcPts val="374"/>
              </a:spcBef>
              <a:buClr>
                <a:srgbClr val="000000"/>
              </a:buClr>
              <a:buFont typeface="Arial"/>
              <a:buChar char="•"/>
            </a:pPr>
            <a:r>
              <a:rPr lang="de-DE" sz="1350" b="0" strike="noStrike" spc="-1">
                <a:solidFill>
                  <a:schemeClr val="dk1"/>
                </a:solidFill>
                <a:latin typeface="Aptos"/>
              </a:rPr>
              <a:t>Fünfte Ebene</a:t>
            </a:r>
          </a:p>
        </p:txBody>
      </p:sp>
      <p:sp>
        <p:nvSpPr>
          <p:cNvPr id="142" name="PlaceHolder 3"/>
          <p:cNvSpPr>
            <a:spLocks noGrp="1"/>
          </p:cNvSpPr>
          <p:nvPr>
            <p:ph type="dt" idx="28"/>
          </p:nvPr>
        </p:nvSpPr>
        <p:spPr>
          <a:xfrm>
            <a:off x="628560" y="4767120"/>
            <a:ext cx="2056680" cy="2732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strike="noStrike" spc="-1">
                <a:solidFill>
                  <a:schemeClr val="dk1">
                    <a:tint val="82000"/>
                  </a:schemeClr>
                </a:solidFill>
                <a:latin typeface="Aptos"/>
              </a:defRPr>
            </a:lvl1pPr>
          </a:lstStyle>
          <a:p>
            <a:pPr indent="0" defTabSz="914400">
              <a:lnSpc>
                <a:spcPct val="100000"/>
              </a:lnSpc>
              <a:buNone/>
              <a:tabLst>
                <a:tab pos="0" algn="l"/>
              </a:tabLst>
            </a:pPr>
            <a:r>
              <a:rPr lang="de-DE" sz="900" b="0" strike="noStrike" spc="-1">
                <a:solidFill>
                  <a:schemeClr val="dk1">
                    <a:tint val="82000"/>
                  </a:schemeClr>
                </a:solidFill>
                <a:latin typeface="Aptos"/>
              </a:rPr>
              <a:t>&lt;date/time&gt;</a:t>
            </a:r>
            <a:endParaRPr lang="en-US" sz="900" b="0" strike="noStrike" spc="-1">
              <a:solidFill>
                <a:srgbClr val="000000"/>
              </a:solidFill>
              <a:latin typeface="Calibri"/>
            </a:endParaRPr>
          </a:p>
        </p:txBody>
      </p:sp>
      <p:sp>
        <p:nvSpPr>
          <p:cNvPr id="143" name="PlaceHolder 4"/>
          <p:cNvSpPr>
            <a:spLocks noGrp="1"/>
          </p:cNvSpPr>
          <p:nvPr>
            <p:ph type="ftr" idx="29"/>
          </p:nvPr>
        </p:nvSpPr>
        <p:spPr>
          <a:xfrm>
            <a:off x="3029040" y="4767120"/>
            <a:ext cx="3085560" cy="27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strike="noStrike" spc="-1">
                <a:solidFill>
                  <a:srgbClr val="000000"/>
                </a:solidFill>
                <a:latin typeface="Calibri"/>
              </a:defRPr>
            </a:lvl1pPr>
          </a:lstStyle>
          <a:p>
            <a:pPr indent="0" algn="ctr" defTabSz="914400">
              <a:lnSpc>
                <a:spcPct val="100000"/>
              </a:lnSpc>
              <a:buNone/>
              <a:tabLst>
                <a:tab pos="0" algn="l"/>
              </a:tabLst>
            </a:pPr>
            <a:r>
              <a:rPr lang="de-DE" sz="1400" b="0" strike="noStrike" spc="-1">
                <a:solidFill>
                  <a:srgbClr val="000000"/>
                </a:solidFill>
                <a:latin typeface="Calibri"/>
              </a:rPr>
              <a:t>&lt;footer&gt;</a:t>
            </a:r>
            <a:endParaRPr lang="en-US" sz="1400" b="0" strike="noStrike" spc="-1">
              <a:solidFill>
                <a:srgbClr val="000000"/>
              </a:solidFill>
              <a:latin typeface="Calibri"/>
            </a:endParaRPr>
          </a:p>
        </p:txBody>
      </p:sp>
      <p:sp>
        <p:nvSpPr>
          <p:cNvPr id="144" name="PlaceHolder 5"/>
          <p:cNvSpPr>
            <a:spLocks noGrp="1"/>
          </p:cNvSpPr>
          <p:nvPr>
            <p:ph type="sldNum" idx="30"/>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strike="noStrike" spc="-1">
                <a:solidFill>
                  <a:schemeClr val="dk1">
                    <a:tint val="82000"/>
                  </a:schemeClr>
                </a:solidFill>
                <a:latin typeface="Aptos"/>
              </a:defRPr>
            </a:lvl1pPr>
          </a:lstStyle>
          <a:p>
            <a:pPr indent="0" algn="r" defTabSz="914400">
              <a:lnSpc>
                <a:spcPct val="100000"/>
              </a:lnSpc>
              <a:buNone/>
              <a:tabLst>
                <a:tab pos="0" algn="l"/>
              </a:tabLst>
            </a:pPr>
            <a:fld id="{737E6D99-607E-46C0-B5BA-17F6C93F9084}" type="slidenum">
              <a:rPr lang="de-DE" sz="900" b="0" strike="noStrike" spc="-1">
                <a:solidFill>
                  <a:schemeClr val="dk1">
                    <a:tint val="82000"/>
                  </a:schemeClr>
                </a:solidFill>
                <a:latin typeface="Aptos"/>
              </a:rPr>
              <a:t>‹Nr.›</a:t>
            </a:fld>
            <a:endParaRPr lang="en-US" sz="900" b="0" strike="noStrike" spc="-1">
              <a:solidFill>
                <a:srgbClr val="000000"/>
              </a:solidFill>
              <a:latin typeface="Calibri"/>
            </a:endParaRPr>
          </a:p>
        </p:txBody>
      </p:sp>
    </p:spTree>
    <p:extLst>
      <p:ext uri="{BB962C8B-B14F-4D97-AF65-F5344CB8AC3E}">
        <p14:creationId xmlns:p14="http://schemas.microsoft.com/office/powerpoint/2010/main" val="2066224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Abschnitts-&#10;überschrift">
    <p:bg>
      <p:bgPr>
        <a:solidFill>
          <a:srgbClr val="FFFFFF"/>
        </a:solidFill>
        <a:effectLst/>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623880" y="1282320"/>
            <a:ext cx="7886160" cy="2138760"/>
          </a:xfrm>
          <a:prstGeom prst="rect">
            <a:avLst/>
          </a:prstGeom>
          <a:noFill/>
          <a:ln w="0">
            <a:noFill/>
          </a:ln>
        </p:spPr>
        <p:txBody>
          <a:bodyPr lIns="91440" tIns="45720" rIns="91440" bIns="45720" anchor="b">
            <a:noAutofit/>
          </a:bodyPr>
          <a:lstStyle/>
          <a:p>
            <a:pPr indent="0" defTabSz="685800">
              <a:lnSpc>
                <a:spcPct val="90000"/>
              </a:lnSpc>
              <a:buNone/>
              <a:tabLst>
                <a:tab pos="0" algn="l"/>
              </a:tabLst>
            </a:pPr>
            <a:r>
              <a:rPr lang="de-DE" sz="4500" b="0" strike="noStrike" spc="-1">
                <a:solidFill>
                  <a:schemeClr val="dk1"/>
                </a:solidFill>
                <a:latin typeface="Aptos Display"/>
              </a:rPr>
              <a:t>Mastertitelformat bearbeiten</a:t>
            </a:r>
            <a:endParaRPr lang="de-DE" sz="4500" b="0" strike="noStrike" spc="-1">
              <a:solidFill>
                <a:schemeClr val="dk1"/>
              </a:solidFill>
              <a:latin typeface="Aptos"/>
            </a:endParaRPr>
          </a:p>
        </p:txBody>
      </p:sp>
      <p:sp>
        <p:nvSpPr>
          <p:cNvPr id="146" name="PlaceHolder 2"/>
          <p:cNvSpPr>
            <a:spLocks noGrp="1"/>
          </p:cNvSpPr>
          <p:nvPr>
            <p:ph type="body"/>
          </p:nvPr>
        </p:nvSpPr>
        <p:spPr>
          <a:xfrm>
            <a:off x="623880" y="3441960"/>
            <a:ext cx="7886160" cy="1124280"/>
          </a:xfrm>
          <a:prstGeom prst="rect">
            <a:avLst/>
          </a:prstGeom>
          <a:noFill/>
          <a:ln w="0">
            <a:noFill/>
          </a:ln>
        </p:spPr>
        <p:txBody>
          <a:bodyPr lIns="91440" tIns="45720" rIns="91440" bIns="45720" anchor="t">
            <a:noAutofit/>
          </a:bodyPr>
          <a:lstStyle/>
          <a:p>
            <a:pPr marL="228600" indent="0" defTabSz="685800">
              <a:lnSpc>
                <a:spcPct val="90000"/>
              </a:lnSpc>
              <a:spcBef>
                <a:spcPts val="751"/>
              </a:spcBef>
              <a:buNone/>
              <a:tabLst>
                <a:tab pos="0" algn="l"/>
              </a:tabLst>
            </a:pPr>
            <a:r>
              <a:rPr lang="de-DE" sz="1800" b="0" strike="noStrike" spc="-1">
                <a:solidFill>
                  <a:schemeClr val="dk1">
                    <a:tint val="82000"/>
                  </a:schemeClr>
                </a:solidFill>
                <a:latin typeface="Aptos"/>
              </a:rPr>
              <a:t>Mastertextformat bearbeiten</a:t>
            </a:r>
            <a:endParaRPr lang="de-DE" sz="1800" b="0" strike="noStrike" spc="-1">
              <a:solidFill>
                <a:schemeClr val="dk1"/>
              </a:solidFill>
              <a:latin typeface="Aptos"/>
            </a:endParaRPr>
          </a:p>
        </p:txBody>
      </p:sp>
      <p:sp>
        <p:nvSpPr>
          <p:cNvPr id="147" name="PlaceHolder 3"/>
          <p:cNvSpPr>
            <a:spLocks noGrp="1"/>
          </p:cNvSpPr>
          <p:nvPr>
            <p:ph type="dt" idx="31"/>
          </p:nvPr>
        </p:nvSpPr>
        <p:spPr>
          <a:xfrm>
            <a:off x="628560" y="4767120"/>
            <a:ext cx="2056680" cy="2732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strike="noStrike" spc="-1">
                <a:solidFill>
                  <a:schemeClr val="dk1">
                    <a:tint val="82000"/>
                  </a:schemeClr>
                </a:solidFill>
                <a:latin typeface="Aptos"/>
              </a:defRPr>
            </a:lvl1pPr>
          </a:lstStyle>
          <a:p>
            <a:pPr indent="0" defTabSz="914400">
              <a:lnSpc>
                <a:spcPct val="100000"/>
              </a:lnSpc>
              <a:buNone/>
              <a:tabLst>
                <a:tab pos="0" algn="l"/>
              </a:tabLst>
            </a:pPr>
            <a:r>
              <a:rPr lang="de-DE" sz="900" b="0" strike="noStrike" spc="-1">
                <a:solidFill>
                  <a:schemeClr val="dk1">
                    <a:tint val="82000"/>
                  </a:schemeClr>
                </a:solidFill>
                <a:latin typeface="Aptos"/>
              </a:rPr>
              <a:t>&lt;date/time&gt;</a:t>
            </a:r>
            <a:endParaRPr lang="en-US" sz="900" b="0" strike="noStrike" spc="-1">
              <a:solidFill>
                <a:srgbClr val="000000"/>
              </a:solidFill>
              <a:latin typeface="Calibri"/>
            </a:endParaRPr>
          </a:p>
        </p:txBody>
      </p:sp>
      <p:sp>
        <p:nvSpPr>
          <p:cNvPr id="148" name="PlaceHolder 4"/>
          <p:cNvSpPr>
            <a:spLocks noGrp="1"/>
          </p:cNvSpPr>
          <p:nvPr>
            <p:ph type="ftr" idx="32"/>
          </p:nvPr>
        </p:nvSpPr>
        <p:spPr>
          <a:xfrm>
            <a:off x="3029040" y="4767120"/>
            <a:ext cx="3085560" cy="27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strike="noStrike" spc="-1">
                <a:solidFill>
                  <a:srgbClr val="000000"/>
                </a:solidFill>
                <a:latin typeface="Calibri"/>
              </a:defRPr>
            </a:lvl1pPr>
          </a:lstStyle>
          <a:p>
            <a:pPr indent="0" algn="ctr" defTabSz="914400">
              <a:lnSpc>
                <a:spcPct val="100000"/>
              </a:lnSpc>
              <a:buNone/>
              <a:tabLst>
                <a:tab pos="0" algn="l"/>
              </a:tabLst>
            </a:pPr>
            <a:r>
              <a:rPr lang="de-DE" sz="1400" b="0" strike="noStrike" spc="-1">
                <a:solidFill>
                  <a:srgbClr val="000000"/>
                </a:solidFill>
                <a:latin typeface="Calibri"/>
              </a:rPr>
              <a:t>&lt;footer&gt;</a:t>
            </a:r>
            <a:endParaRPr lang="en-US" sz="1400" b="0" strike="noStrike" spc="-1">
              <a:solidFill>
                <a:srgbClr val="000000"/>
              </a:solidFill>
              <a:latin typeface="Calibri"/>
            </a:endParaRPr>
          </a:p>
        </p:txBody>
      </p:sp>
      <p:sp>
        <p:nvSpPr>
          <p:cNvPr id="149" name="PlaceHolder 5"/>
          <p:cNvSpPr>
            <a:spLocks noGrp="1"/>
          </p:cNvSpPr>
          <p:nvPr>
            <p:ph type="sldNum" idx="33"/>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strike="noStrike" spc="-1">
                <a:solidFill>
                  <a:schemeClr val="dk1">
                    <a:tint val="82000"/>
                  </a:schemeClr>
                </a:solidFill>
                <a:latin typeface="Aptos"/>
              </a:defRPr>
            </a:lvl1pPr>
          </a:lstStyle>
          <a:p>
            <a:pPr indent="0" algn="r" defTabSz="914400">
              <a:lnSpc>
                <a:spcPct val="100000"/>
              </a:lnSpc>
              <a:buNone/>
              <a:tabLst>
                <a:tab pos="0" algn="l"/>
              </a:tabLst>
            </a:pPr>
            <a:fld id="{E934CF89-3092-4911-9F75-9A0B31786E5F}" type="slidenum">
              <a:rPr lang="de-DE" sz="900" b="0" strike="noStrike" spc="-1">
                <a:solidFill>
                  <a:schemeClr val="dk1">
                    <a:tint val="82000"/>
                  </a:schemeClr>
                </a:solidFill>
                <a:latin typeface="Aptos"/>
              </a:rPr>
              <a:t>‹Nr.›</a:t>
            </a:fld>
            <a:endParaRPr lang="en-US" sz="900" b="0" strike="noStrike" spc="-1">
              <a:solidFill>
                <a:srgbClr val="000000"/>
              </a:solidFill>
              <a:latin typeface="Calibri"/>
            </a:endParaRPr>
          </a:p>
        </p:txBody>
      </p:sp>
    </p:spTree>
    <p:extLst>
      <p:ext uri="{BB962C8B-B14F-4D97-AF65-F5344CB8AC3E}">
        <p14:creationId xmlns:p14="http://schemas.microsoft.com/office/powerpoint/2010/main" val="38750566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rgbClr val="FFFFFF"/>
        </a:solidFill>
        <a:effectLst/>
      </p:bgPr>
    </p:bg>
    <p:spTree>
      <p:nvGrpSpPr>
        <p:cNvPr id="1" name=""/>
        <p:cNvGrpSpPr/>
        <p:nvPr/>
      </p:nvGrpSpPr>
      <p:grpSpPr>
        <a:xfrm>
          <a:off x="0" y="0"/>
          <a:ext cx="0" cy="0"/>
          <a:chOff x="0" y="0"/>
          <a:chExt cx="0" cy="0"/>
        </a:xfrm>
      </p:grpSpPr>
      <p:sp>
        <p:nvSpPr>
          <p:cNvPr id="150" name="PlaceHolder 1"/>
          <p:cNvSpPr>
            <a:spLocks noGrp="1"/>
          </p:cNvSpPr>
          <p:nvPr>
            <p:ph type="title"/>
          </p:nvPr>
        </p:nvSpPr>
        <p:spPr>
          <a:xfrm>
            <a:off x="628560" y="273960"/>
            <a:ext cx="7886160" cy="993600"/>
          </a:xfrm>
          <a:prstGeom prst="rect">
            <a:avLst/>
          </a:prstGeom>
          <a:noFill/>
          <a:ln w="0">
            <a:noFill/>
          </a:ln>
        </p:spPr>
        <p:txBody>
          <a:bodyPr lIns="91440" tIns="45720" rIns="91440" bIns="45720" anchor="ctr">
            <a:noAutofit/>
          </a:bodyPr>
          <a:lstStyle/>
          <a:p>
            <a:pPr indent="0" defTabSz="685800">
              <a:lnSpc>
                <a:spcPct val="90000"/>
              </a:lnSpc>
              <a:buNone/>
              <a:tabLst>
                <a:tab pos="0" algn="l"/>
              </a:tabLst>
            </a:pPr>
            <a:r>
              <a:rPr lang="de-DE" sz="3300" b="0" strike="noStrike" spc="-1">
                <a:solidFill>
                  <a:schemeClr val="dk1"/>
                </a:solidFill>
                <a:latin typeface="Aptos Display"/>
              </a:rPr>
              <a:t>Mastertitelformat bearbeiten</a:t>
            </a:r>
            <a:endParaRPr lang="de-DE" sz="3300" b="0" strike="noStrike" spc="-1">
              <a:solidFill>
                <a:schemeClr val="dk1"/>
              </a:solidFill>
              <a:latin typeface="Aptos"/>
            </a:endParaRPr>
          </a:p>
        </p:txBody>
      </p:sp>
      <p:sp>
        <p:nvSpPr>
          <p:cNvPr id="151" name="PlaceHolder 2"/>
          <p:cNvSpPr>
            <a:spLocks noGrp="1"/>
          </p:cNvSpPr>
          <p:nvPr>
            <p:ph type="body"/>
          </p:nvPr>
        </p:nvSpPr>
        <p:spPr>
          <a:xfrm>
            <a:off x="628560" y="1369080"/>
            <a:ext cx="3885480" cy="326268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100" b="0" strike="noStrike" spc="-1">
                <a:solidFill>
                  <a:schemeClr val="dk1"/>
                </a:solidFill>
                <a:latin typeface="Aptos"/>
              </a:rPr>
              <a:t>Mastertextformat bearbeiten</a:t>
            </a:r>
          </a:p>
          <a:p>
            <a:pPr marL="514440" lvl="1" indent="-171360" defTabSz="685800">
              <a:lnSpc>
                <a:spcPct val="90000"/>
              </a:lnSpc>
              <a:spcBef>
                <a:spcPts val="374"/>
              </a:spcBef>
              <a:buClr>
                <a:srgbClr val="000000"/>
              </a:buClr>
              <a:buFont typeface="Arial"/>
              <a:buChar char="•"/>
            </a:pPr>
            <a:r>
              <a:rPr lang="de-DE" sz="1800" b="0" strike="noStrike" spc="-1">
                <a:solidFill>
                  <a:schemeClr val="dk1"/>
                </a:solidFill>
                <a:latin typeface="Aptos"/>
              </a:rPr>
              <a:t>Zweite Ebene</a:t>
            </a:r>
          </a:p>
          <a:p>
            <a:pPr marL="857160" lvl="2" indent="-171360" defTabSz="685800">
              <a:lnSpc>
                <a:spcPct val="90000"/>
              </a:lnSpc>
              <a:spcBef>
                <a:spcPts val="374"/>
              </a:spcBef>
              <a:buClr>
                <a:srgbClr val="000000"/>
              </a:buClr>
              <a:buFont typeface="Arial"/>
              <a:buChar char="•"/>
            </a:pPr>
            <a:r>
              <a:rPr lang="de-DE" sz="1500" b="0" strike="noStrike" spc="-1">
                <a:solidFill>
                  <a:schemeClr val="dk1"/>
                </a:solidFill>
                <a:latin typeface="Aptos"/>
              </a:rPr>
              <a:t>Dritte Ebene</a:t>
            </a:r>
          </a:p>
          <a:p>
            <a:pPr marL="1200240" lvl="3" indent="-171360" defTabSz="685800">
              <a:lnSpc>
                <a:spcPct val="90000"/>
              </a:lnSpc>
              <a:spcBef>
                <a:spcPts val="374"/>
              </a:spcBef>
              <a:buClr>
                <a:srgbClr val="000000"/>
              </a:buClr>
              <a:buFont typeface="Arial"/>
              <a:buChar char="•"/>
            </a:pPr>
            <a:r>
              <a:rPr lang="de-DE" sz="1350" b="0" strike="noStrike" spc="-1">
                <a:solidFill>
                  <a:schemeClr val="dk1"/>
                </a:solidFill>
                <a:latin typeface="Aptos"/>
              </a:rPr>
              <a:t>Vierte Ebene</a:t>
            </a:r>
          </a:p>
          <a:p>
            <a:pPr marL="1542960" lvl="4" indent="-171360" defTabSz="685800">
              <a:lnSpc>
                <a:spcPct val="90000"/>
              </a:lnSpc>
              <a:spcBef>
                <a:spcPts val="374"/>
              </a:spcBef>
              <a:buClr>
                <a:srgbClr val="000000"/>
              </a:buClr>
              <a:buFont typeface="Arial"/>
              <a:buChar char="•"/>
            </a:pPr>
            <a:r>
              <a:rPr lang="de-DE" sz="1350" b="0" strike="noStrike" spc="-1">
                <a:solidFill>
                  <a:schemeClr val="dk1"/>
                </a:solidFill>
                <a:latin typeface="Aptos"/>
              </a:rPr>
              <a:t>Fünfte Ebene</a:t>
            </a:r>
          </a:p>
        </p:txBody>
      </p:sp>
      <p:sp>
        <p:nvSpPr>
          <p:cNvPr id="152" name="PlaceHolder 3"/>
          <p:cNvSpPr>
            <a:spLocks noGrp="1"/>
          </p:cNvSpPr>
          <p:nvPr>
            <p:ph type="body"/>
          </p:nvPr>
        </p:nvSpPr>
        <p:spPr>
          <a:xfrm>
            <a:off x="4629240" y="1369080"/>
            <a:ext cx="3885480" cy="326268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100" b="0" strike="noStrike" spc="-1">
                <a:solidFill>
                  <a:schemeClr val="dk1"/>
                </a:solidFill>
                <a:latin typeface="Aptos"/>
              </a:rPr>
              <a:t>Mastertextformat bearbeiten</a:t>
            </a:r>
          </a:p>
          <a:p>
            <a:pPr marL="514440" lvl="1" indent="-171360" defTabSz="685800">
              <a:lnSpc>
                <a:spcPct val="90000"/>
              </a:lnSpc>
              <a:spcBef>
                <a:spcPts val="374"/>
              </a:spcBef>
              <a:buClr>
                <a:srgbClr val="000000"/>
              </a:buClr>
              <a:buFont typeface="Arial"/>
              <a:buChar char="•"/>
            </a:pPr>
            <a:r>
              <a:rPr lang="de-DE" sz="1800" b="0" strike="noStrike" spc="-1">
                <a:solidFill>
                  <a:schemeClr val="dk1"/>
                </a:solidFill>
                <a:latin typeface="Aptos"/>
              </a:rPr>
              <a:t>Zweite Ebene</a:t>
            </a:r>
          </a:p>
          <a:p>
            <a:pPr marL="857160" lvl="2" indent="-171360" defTabSz="685800">
              <a:lnSpc>
                <a:spcPct val="90000"/>
              </a:lnSpc>
              <a:spcBef>
                <a:spcPts val="374"/>
              </a:spcBef>
              <a:buClr>
                <a:srgbClr val="000000"/>
              </a:buClr>
              <a:buFont typeface="Arial"/>
              <a:buChar char="•"/>
            </a:pPr>
            <a:r>
              <a:rPr lang="de-DE" sz="1500" b="0" strike="noStrike" spc="-1">
                <a:solidFill>
                  <a:schemeClr val="dk1"/>
                </a:solidFill>
                <a:latin typeface="Aptos"/>
              </a:rPr>
              <a:t>Dritte Ebene</a:t>
            </a:r>
          </a:p>
          <a:p>
            <a:pPr marL="1200240" lvl="3" indent="-171360" defTabSz="685800">
              <a:lnSpc>
                <a:spcPct val="90000"/>
              </a:lnSpc>
              <a:spcBef>
                <a:spcPts val="374"/>
              </a:spcBef>
              <a:buClr>
                <a:srgbClr val="000000"/>
              </a:buClr>
              <a:buFont typeface="Arial"/>
              <a:buChar char="•"/>
            </a:pPr>
            <a:r>
              <a:rPr lang="de-DE" sz="1350" b="0" strike="noStrike" spc="-1">
                <a:solidFill>
                  <a:schemeClr val="dk1"/>
                </a:solidFill>
                <a:latin typeface="Aptos"/>
              </a:rPr>
              <a:t>Vierte Ebene</a:t>
            </a:r>
          </a:p>
          <a:p>
            <a:pPr marL="1542960" lvl="4" indent="-171360" defTabSz="685800">
              <a:lnSpc>
                <a:spcPct val="90000"/>
              </a:lnSpc>
              <a:spcBef>
                <a:spcPts val="374"/>
              </a:spcBef>
              <a:buClr>
                <a:srgbClr val="000000"/>
              </a:buClr>
              <a:buFont typeface="Arial"/>
              <a:buChar char="•"/>
            </a:pPr>
            <a:r>
              <a:rPr lang="de-DE" sz="1350" b="0" strike="noStrike" spc="-1">
                <a:solidFill>
                  <a:schemeClr val="dk1"/>
                </a:solidFill>
                <a:latin typeface="Aptos"/>
              </a:rPr>
              <a:t>Fünfte Ebene</a:t>
            </a:r>
          </a:p>
        </p:txBody>
      </p:sp>
      <p:sp>
        <p:nvSpPr>
          <p:cNvPr id="153" name="PlaceHolder 4"/>
          <p:cNvSpPr>
            <a:spLocks noGrp="1"/>
          </p:cNvSpPr>
          <p:nvPr>
            <p:ph type="dt" idx="34"/>
          </p:nvPr>
        </p:nvSpPr>
        <p:spPr>
          <a:xfrm>
            <a:off x="628560" y="4767120"/>
            <a:ext cx="2056680" cy="2732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strike="noStrike" spc="-1">
                <a:solidFill>
                  <a:schemeClr val="dk1">
                    <a:tint val="82000"/>
                  </a:schemeClr>
                </a:solidFill>
                <a:latin typeface="Aptos"/>
              </a:defRPr>
            </a:lvl1pPr>
          </a:lstStyle>
          <a:p>
            <a:pPr indent="0" defTabSz="914400">
              <a:lnSpc>
                <a:spcPct val="100000"/>
              </a:lnSpc>
              <a:buNone/>
              <a:tabLst>
                <a:tab pos="0" algn="l"/>
              </a:tabLst>
            </a:pPr>
            <a:r>
              <a:rPr lang="de-DE" sz="900" b="0" strike="noStrike" spc="-1">
                <a:solidFill>
                  <a:schemeClr val="dk1">
                    <a:tint val="82000"/>
                  </a:schemeClr>
                </a:solidFill>
                <a:latin typeface="Aptos"/>
              </a:rPr>
              <a:t>&lt;date/time&gt;</a:t>
            </a:r>
            <a:endParaRPr lang="en-US" sz="900" b="0" strike="noStrike" spc="-1">
              <a:solidFill>
                <a:srgbClr val="000000"/>
              </a:solidFill>
              <a:latin typeface="Calibri"/>
            </a:endParaRPr>
          </a:p>
        </p:txBody>
      </p:sp>
      <p:sp>
        <p:nvSpPr>
          <p:cNvPr id="154" name="PlaceHolder 5"/>
          <p:cNvSpPr>
            <a:spLocks noGrp="1"/>
          </p:cNvSpPr>
          <p:nvPr>
            <p:ph type="ftr" idx="35"/>
          </p:nvPr>
        </p:nvSpPr>
        <p:spPr>
          <a:xfrm>
            <a:off x="3029040" y="4767120"/>
            <a:ext cx="3085560" cy="27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strike="noStrike" spc="-1">
                <a:solidFill>
                  <a:srgbClr val="000000"/>
                </a:solidFill>
                <a:latin typeface="Calibri"/>
              </a:defRPr>
            </a:lvl1pPr>
          </a:lstStyle>
          <a:p>
            <a:pPr indent="0" algn="ctr" defTabSz="914400">
              <a:lnSpc>
                <a:spcPct val="100000"/>
              </a:lnSpc>
              <a:buNone/>
              <a:tabLst>
                <a:tab pos="0" algn="l"/>
              </a:tabLst>
            </a:pPr>
            <a:r>
              <a:rPr lang="de-DE" sz="1400" b="0" strike="noStrike" spc="-1">
                <a:solidFill>
                  <a:srgbClr val="000000"/>
                </a:solidFill>
                <a:latin typeface="Calibri"/>
              </a:rPr>
              <a:t>&lt;footer&gt;</a:t>
            </a:r>
            <a:endParaRPr lang="en-US" sz="1400" b="0" strike="noStrike" spc="-1">
              <a:solidFill>
                <a:srgbClr val="000000"/>
              </a:solidFill>
              <a:latin typeface="Calibri"/>
            </a:endParaRPr>
          </a:p>
        </p:txBody>
      </p:sp>
      <p:sp>
        <p:nvSpPr>
          <p:cNvPr id="155" name="PlaceHolder 6"/>
          <p:cNvSpPr>
            <a:spLocks noGrp="1"/>
          </p:cNvSpPr>
          <p:nvPr>
            <p:ph type="sldNum" idx="36"/>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strike="noStrike" spc="-1">
                <a:solidFill>
                  <a:schemeClr val="dk1">
                    <a:tint val="82000"/>
                  </a:schemeClr>
                </a:solidFill>
                <a:latin typeface="Aptos"/>
              </a:defRPr>
            </a:lvl1pPr>
          </a:lstStyle>
          <a:p>
            <a:pPr indent="0" algn="r" defTabSz="914400">
              <a:lnSpc>
                <a:spcPct val="100000"/>
              </a:lnSpc>
              <a:buNone/>
              <a:tabLst>
                <a:tab pos="0" algn="l"/>
              </a:tabLst>
            </a:pPr>
            <a:fld id="{E2AFB08C-0017-4DCA-B62D-4F14680BD69C}" type="slidenum">
              <a:rPr lang="de-DE" sz="900" b="0" strike="noStrike" spc="-1">
                <a:solidFill>
                  <a:schemeClr val="dk1">
                    <a:tint val="82000"/>
                  </a:schemeClr>
                </a:solidFill>
                <a:latin typeface="Aptos"/>
              </a:rPr>
              <a:t>‹Nr.›</a:t>
            </a:fld>
            <a:endParaRPr lang="en-US" sz="900" b="0" strike="noStrike" spc="-1">
              <a:solidFill>
                <a:srgbClr val="000000"/>
              </a:solidFill>
              <a:latin typeface="Calibri"/>
            </a:endParaRPr>
          </a:p>
        </p:txBody>
      </p:sp>
    </p:spTree>
    <p:extLst>
      <p:ext uri="{BB962C8B-B14F-4D97-AF65-F5344CB8AC3E}">
        <p14:creationId xmlns:p14="http://schemas.microsoft.com/office/powerpoint/2010/main" val="5449439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ergleich">
    <p:bg>
      <p:bgPr>
        <a:solidFill>
          <a:srgbClr val="FFFFFF"/>
        </a:solidFill>
        <a:effectLst/>
      </p:bgPr>
    </p:bg>
    <p:spTree>
      <p:nvGrpSpPr>
        <p:cNvPr id="1" name=""/>
        <p:cNvGrpSpPr/>
        <p:nvPr/>
      </p:nvGrpSpPr>
      <p:grpSpPr>
        <a:xfrm>
          <a:off x="0" y="0"/>
          <a:ext cx="0" cy="0"/>
          <a:chOff x="0" y="0"/>
          <a:chExt cx="0" cy="0"/>
        </a:xfrm>
      </p:grpSpPr>
      <p:sp>
        <p:nvSpPr>
          <p:cNvPr id="156" name="PlaceHolder 1"/>
          <p:cNvSpPr>
            <a:spLocks noGrp="1"/>
          </p:cNvSpPr>
          <p:nvPr>
            <p:ph type="title"/>
          </p:nvPr>
        </p:nvSpPr>
        <p:spPr>
          <a:xfrm>
            <a:off x="630000" y="273960"/>
            <a:ext cx="7886160" cy="993600"/>
          </a:xfrm>
          <a:prstGeom prst="rect">
            <a:avLst/>
          </a:prstGeom>
          <a:noFill/>
          <a:ln w="0">
            <a:noFill/>
          </a:ln>
        </p:spPr>
        <p:txBody>
          <a:bodyPr lIns="91440" tIns="45720" rIns="91440" bIns="45720" anchor="ctr">
            <a:noAutofit/>
          </a:bodyPr>
          <a:lstStyle/>
          <a:p>
            <a:pPr indent="0" defTabSz="685800">
              <a:lnSpc>
                <a:spcPct val="90000"/>
              </a:lnSpc>
              <a:buNone/>
              <a:tabLst>
                <a:tab pos="0" algn="l"/>
              </a:tabLst>
            </a:pPr>
            <a:r>
              <a:rPr lang="de-DE" sz="3300" b="0" strike="noStrike" spc="-1">
                <a:solidFill>
                  <a:schemeClr val="dk1"/>
                </a:solidFill>
                <a:latin typeface="Aptos Display"/>
              </a:rPr>
              <a:t>Mastertitelformat bearbeiten</a:t>
            </a:r>
            <a:endParaRPr lang="de-DE" sz="3300" b="0" strike="noStrike" spc="-1">
              <a:solidFill>
                <a:schemeClr val="dk1"/>
              </a:solidFill>
              <a:latin typeface="Aptos"/>
            </a:endParaRPr>
          </a:p>
        </p:txBody>
      </p:sp>
      <p:sp>
        <p:nvSpPr>
          <p:cNvPr id="157" name="PlaceHolder 2"/>
          <p:cNvSpPr>
            <a:spLocks noGrp="1"/>
          </p:cNvSpPr>
          <p:nvPr>
            <p:ph type="body"/>
          </p:nvPr>
        </p:nvSpPr>
        <p:spPr>
          <a:xfrm>
            <a:off x="630000" y="1260720"/>
            <a:ext cx="3867480" cy="617040"/>
          </a:xfrm>
          <a:prstGeom prst="rect">
            <a:avLst/>
          </a:prstGeom>
          <a:noFill/>
          <a:ln w="0">
            <a:noFill/>
          </a:ln>
        </p:spPr>
        <p:txBody>
          <a:bodyPr lIns="91440" tIns="45720" rIns="91440" bIns="45720" anchor="b">
            <a:noAutofit/>
          </a:bodyPr>
          <a:lstStyle/>
          <a:p>
            <a:pPr marL="228600" indent="0" defTabSz="685800">
              <a:lnSpc>
                <a:spcPct val="90000"/>
              </a:lnSpc>
              <a:spcBef>
                <a:spcPts val="751"/>
              </a:spcBef>
              <a:buNone/>
              <a:tabLst>
                <a:tab pos="0" algn="l"/>
              </a:tabLst>
            </a:pPr>
            <a:r>
              <a:rPr lang="de-DE" sz="1800" b="1" strike="noStrike" spc="-1">
                <a:solidFill>
                  <a:schemeClr val="dk1"/>
                </a:solidFill>
                <a:latin typeface="Aptos"/>
              </a:rPr>
              <a:t>Mastertextformat bearbeiten</a:t>
            </a:r>
            <a:endParaRPr lang="de-DE" sz="1800" b="0" strike="noStrike" spc="-1">
              <a:solidFill>
                <a:schemeClr val="dk1"/>
              </a:solidFill>
              <a:latin typeface="Aptos"/>
            </a:endParaRPr>
          </a:p>
        </p:txBody>
      </p:sp>
      <p:sp>
        <p:nvSpPr>
          <p:cNvPr id="158" name="PlaceHolder 3"/>
          <p:cNvSpPr>
            <a:spLocks noGrp="1"/>
          </p:cNvSpPr>
          <p:nvPr>
            <p:ph type="body"/>
          </p:nvPr>
        </p:nvSpPr>
        <p:spPr>
          <a:xfrm>
            <a:off x="630000" y="1878840"/>
            <a:ext cx="3867480" cy="276264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100" b="0" strike="noStrike" spc="-1">
                <a:solidFill>
                  <a:schemeClr val="dk1"/>
                </a:solidFill>
                <a:latin typeface="Aptos"/>
              </a:rPr>
              <a:t>Mastertextformat bearbeiten</a:t>
            </a:r>
          </a:p>
          <a:p>
            <a:pPr marL="514440" lvl="1" indent="-171360" defTabSz="685800">
              <a:lnSpc>
                <a:spcPct val="90000"/>
              </a:lnSpc>
              <a:spcBef>
                <a:spcPts val="374"/>
              </a:spcBef>
              <a:buClr>
                <a:srgbClr val="000000"/>
              </a:buClr>
              <a:buFont typeface="Arial"/>
              <a:buChar char="•"/>
            </a:pPr>
            <a:r>
              <a:rPr lang="de-DE" sz="1800" b="0" strike="noStrike" spc="-1">
                <a:solidFill>
                  <a:schemeClr val="dk1"/>
                </a:solidFill>
                <a:latin typeface="Aptos"/>
              </a:rPr>
              <a:t>Zweite Ebene</a:t>
            </a:r>
          </a:p>
          <a:p>
            <a:pPr marL="857160" lvl="2" indent="-171360" defTabSz="685800">
              <a:lnSpc>
                <a:spcPct val="90000"/>
              </a:lnSpc>
              <a:spcBef>
                <a:spcPts val="374"/>
              </a:spcBef>
              <a:buClr>
                <a:srgbClr val="000000"/>
              </a:buClr>
              <a:buFont typeface="Arial"/>
              <a:buChar char="•"/>
            </a:pPr>
            <a:r>
              <a:rPr lang="de-DE" sz="1500" b="0" strike="noStrike" spc="-1">
                <a:solidFill>
                  <a:schemeClr val="dk1"/>
                </a:solidFill>
                <a:latin typeface="Aptos"/>
              </a:rPr>
              <a:t>Dritte Ebene</a:t>
            </a:r>
          </a:p>
          <a:p>
            <a:pPr marL="1200240" lvl="3" indent="-171360" defTabSz="685800">
              <a:lnSpc>
                <a:spcPct val="90000"/>
              </a:lnSpc>
              <a:spcBef>
                <a:spcPts val="374"/>
              </a:spcBef>
              <a:buClr>
                <a:srgbClr val="000000"/>
              </a:buClr>
              <a:buFont typeface="Arial"/>
              <a:buChar char="•"/>
            </a:pPr>
            <a:r>
              <a:rPr lang="de-DE" sz="1350" b="0" strike="noStrike" spc="-1">
                <a:solidFill>
                  <a:schemeClr val="dk1"/>
                </a:solidFill>
                <a:latin typeface="Aptos"/>
              </a:rPr>
              <a:t>Vierte Ebene</a:t>
            </a:r>
          </a:p>
          <a:p>
            <a:pPr marL="1542960" lvl="4" indent="-171360" defTabSz="685800">
              <a:lnSpc>
                <a:spcPct val="90000"/>
              </a:lnSpc>
              <a:spcBef>
                <a:spcPts val="374"/>
              </a:spcBef>
              <a:buClr>
                <a:srgbClr val="000000"/>
              </a:buClr>
              <a:buFont typeface="Arial"/>
              <a:buChar char="•"/>
            </a:pPr>
            <a:r>
              <a:rPr lang="de-DE" sz="1350" b="0" strike="noStrike" spc="-1">
                <a:solidFill>
                  <a:schemeClr val="dk1"/>
                </a:solidFill>
                <a:latin typeface="Aptos"/>
              </a:rPr>
              <a:t>Fünfte Ebene</a:t>
            </a:r>
          </a:p>
        </p:txBody>
      </p:sp>
      <p:sp>
        <p:nvSpPr>
          <p:cNvPr id="159" name="PlaceHolder 4"/>
          <p:cNvSpPr>
            <a:spLocks noGrp="1"/>
          </p:cNvSpPr>
          <p:nvPr>
            <p:ph type="body"/>
          </p:nvPr>
        </p:nvSpPr>
        <p:spPr>
          <a:xfrm>
            <a:off x="4629240" y="1260720"/>
            <a:ext cx="3886560" cy="617040"/>
          </a:xfrm>
          <a:prstGeom prst="rect">
            <a:avLst/>
          </a:prstGeom>
          <a:noFill/>
          <a:ln w="0">
            <a:noFill/>
          </a:ln>
        </p:spPr>
        <p:txBody>
          <a:bodyPr lIns="91440" tIns="45720" rIns="91440" bIns="45720" anchor="b">
            <a:noAutofit/>
          </a:bodyPr>
          <a:lstStyle/>
          <a:p>
            <a:pPr marL="228600" indent="0" defTabSz="685800">
              <a:lnSpc>
                <a:spcPct val="90000"/>
              </a:lnSpc>
              <a:spcBef>
                <a:spcPts val="751"/>
              </a:spcBef>
              <a:buNone/>
              <a:tabLst>
                <a:tab pos="0" algn="l"/>
              </a:tabLst>
            </a:pPr>
            <a:r>
              <a:rPr lang="de-DE" sz="1800" b="1" strike="noStrike" spc="-1">
                <a:solidFill>
                  <a:schemeClr val="dk1"/>
                </a:solidFill>
                <a:latin typeface="Aptos"/>
              </a:rPr>
              <a:t>Mastertextformat bearbeiten</a:t>
            </a:r>
            <a:endParaRPr lang="de-DE" sz="1800" b="0" strike="noStrike" spc="-1">
              <a:solidFill>
                <a:schemeClr val="dk1"/>
              </a:solidFill>
              <a:latin typeface="Aptos"/>
            </a:endParaRPr>
          </a:p>
        </p:txBody>
      </p:sp>
      <p:sp>
        <p:nvSpPr>
          <p:cNvPr id="160" name="PlaceHolder 5"/>
          <p:cNvSpPr>
            <a:spLocks noGrp="1"/>
          </p:cNvSpPr>
          <p:nvPr>
            <p:ph type="body"/>
          </p:nvPr>
        </p:nvSpPr>
        <p:spPr>
          <a:xfrm>
            <a:off x="4629240" y="1878840"/>
            <a:ext cx="3886560" cy="276264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de-DE" sz="2100" b="0" strike="noStrike" spc="-1">
                <a:solidFill>
                  <a:schemeClr val="dk1"/>
                </a:solidFill>
                <a:latin typeface="Aptos"/>
              </a:rPr>
              <a:t>Mastertextformat bearbeiten</a:t>
            </a:r>
          </a:p>
          <a:p>
            <a:pPr marL="514440" lvl="1" indent="-171360" defTabSz="685800">
              <a:lnSpc>
                <a:spcPct val="90000"/>
              </a:lnSpc>
              <a:spcBef>
                <a:spcPts val="374"/>
              </a:spcBef>
              <a:buClr>
                <a:srgbClr val="000000"/>
              </a:buClr>
              <a:buFont typeface="Arial"/>
              <a:buChar char="•"/>
            </a:pPr>
            <a:r>
              <a:rPr lang="de-DE" sz="1800" b="0" strike="noStrike" spc="-1">
                <a:solidFill>
                  <a:schemeClr val="dk1"/>
                </a:solidFill>
                <a:latin typeface="Aptos"/>
              </a:rPr>
              <a:t>Zweite Ebene</a:t>
            </a:r>
          </a:p>
          <a:p>
            <a:pPr marL="857160" lvl="2" indent="-171360" defTabSz="685800">
              <a:lnSpc>
                <a:spcPct val="90000"/>
              </a:lnSpc>
              <a:spcBef>
                <a:spcPts val="374"/>
              </a:spcBef>
              <a:buClr>
                <a:srgbClr val="000000"/>
              </a:buClr>
              <a:buFont typeface="Arial"/>
              <a:buChar char="•"/>
            </a:pPr>
            <a:r>
              <a:rPr lang="de-DE" sz="1500" b="0" strike="noStrike" spc="-1">
                <a:solidFill>
                  <a:schemeClr val="dk1"/>
                </a:solidFill>
                <a:latin typeface="Aptos"/>
              </a:rPr>
              <a:t>Dritte Ebene</a:t>
            </a:r>
          </a:p>
          <a:p>
            <a:pPr marL="1200240" lvl="3" indent="-171360" defTabSz="685800">
              <a:lnSpc>
                <a:spcPct val="90000"/>
              </a:lnSpc>
              <a:spcBef>
                <a:spcPts val="374"/>
              </a:spcBef>
              <a:buClr>
                <a:srgbClr val="000000"/>
              </a:buClr>
              <a:buFont typeface="Arial"/>
              <a:buChar char="•"/>
            </a:pPr>
            <a:r>
              <a:rPr lang="de-DE" sz="1350" b="0" strike="noStrike" spc="-1">
                <a:solidFill>
                  <a:schemeClr val="dk1"/>
                </a:solidFill>
                <a:latin typeface="Aptos"/>
              </a:rPr>
              <a:t>Vierte Ebene</a:t>
            </a:r>
          </a:p>
          <a:p>
            <a:pPr marL="1542960" lvl="4" indent="-171360" defTabSz="685800">
              <a:lnSpc>
                <a:spcPct val="90000"/>
              </a:lnSpc>
              <a:spcBef>
                <a:spcPts val="374"/>
              </a:spcBef>
              <a:buClr>
                <a:srgbClr val="000000"/>
              </a:buClr>
              <a:buFont typeface="Arial"/>
              <a:buChar char="•"/>
            </a:pPr>
            <a:r>
              <a:rPr lang="de-DE" sz="1350" b="0" strike="noStrike" spc="-1">
                <a:solidFill>
                  <a:schemeClr val="dk1"/>
                </a:solidFill>
                <a:latin typeface="Aptos"/>
              </a:rPr>
              <a:t>Fünfte Ebene</a:t>
            </a:r>
          </a:p>
        </p:txBody>
      </p:sp>
      <p:sp>
        <p:nvSpPr>
          <p:cNvPr id="161" name="PlaceHolder 6"/>
          <p:cNvSpPr>
            <a:spLocks noGrp="1"/>
          </p:cNvSpPr>
          <p:nvPr>
            <p:ph type="dt" idx="37"/>
          </p:nvPr>
        </p:nvSpPr>
        <p:spPr>
          <a:xfrm>
            <a:off x="628560" y="4767120"/>
            <a:ext cx="2056680" cy="27324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900" b="0" strike="noStrike" spc="-1">
                <a:solidFill>
                  <a:schemeClr val="dk1">
                    <a:tint val="82000"/>
                  </a:schemeClr>
                </a:solidFill>
                <a:latin typeface="Aptos"/>
              </a:defRPr>
            </a:lvl1pPr>
          </a:lstStyle>
          <a:p>
            <a:pPr indent="0" defTabSz="914400">
              <a:lnSpc>
                <a:spcPct val="100000"/>
              </a:lnSpc>
              <a:buNone/>
              <a:tabLst>
                <a:tab pos="0" algn="l"/>
              </a:tabLst>
            </a:pPr>
            <a:r>
              <a:rPr lang="de-DE" sz="900" b="0" strike="noStrike" spc="-1">
                <a:solidFill>
                  <a:schemeClr val="dk1">
                    <a:tint val="82000"/>
                  </a:schemeClr>
                </a:solidFill>
                <a:latin typeface="Aptos"/>
              </a:rPr>
              <a:t>&lt;date/time&gt;</a:t>
            </a:r>
            <a:endParaRPr lang="en-US" sz="900" b="0" strike="noStrike" spc="-1">
              <a:solidFill>
                <a:srgbClr val="000000"/>
              </a:solidFill>
              <a:latin typeface="Calibri"/>
            </a:endParaRPr>
          </a:p>
        </p:txBody>
      </p:sp>
      <p:sp>
        <p:nvSpPr>
          <p:cNvPr id="162" name="PlaceHolder 7"/>
          <p:cNvSpPr>
            <a:spLocks noGrp="1"/>
          </p:cNvSpPr>
          <p:nvPr>
            <p:ph type="ftr" idx="38"/>
          </p:nvPr>
        </p:nvSpPr>
        <p:spPr>
          <a:xfrm>
            <a:off x="3029040" y="4767120"/>
            <a:ext cx="3085560" cy="27324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400" b="0" strike="noStrike" spc="-1">
                <a:solidFill>
                  <a:srgbClr val="000000"/>
                </a:solidFill>
                <a:latin typeface="Calibri"/>
              </a:defRPr>
            </a:lvl1pPr>
          </a:lstStyle>
          <a:p>
            <a:pPr indent="0" algn="ctr" defTabSz="914400">
              <a:lnSpc>
                <a:spcPct val="100000"/>
              </a:lnSpc>
              <a:buNone/>
              <a:tabLst>
                <a:tab pos="0" algn="l"/>
              </a:tabLst>
            </a:pPr>
            <a:r>
              <a:rPr lang="de-DE" sz="1400" b="0" strike="noStrike" spc="-1">
                <a:solidFill>
                  <a:srgbClr val="000000"/>
                </a:solidFill>
                <a:latin typeface="Calibri"/>
              </a:rPr>
              <a:t>&lt;footer&gt;</a:t>
            </a:r>
            <a:endParaRPr lang="en-US" sz="1400" b="0" strike="noStrike" spc="-1">
              <a:solidFill>
                <a:srgbClr val="000000"/>
              </a:solidFill>
              <a:latin typeface="Calibri"/>
            </a:endParaRPr>
          </a:p>
        </p:txBody>
      </p:sp>
      <p:sp>
        <p:nvSpPr>
          <p:cNvPr id="163" name="PlaceHolder 8"/>
          <p:cNvSpPr>
            <a:spLocks noGrp="1"/>
          </p:cNvSpPr>
          <p:nvPr>
            <p:ph type="sldNum" idx="39"/>
          </p:nvPr>
        </p:nvSpPr>
        <p:spPr>
          <a:xfrm>
            <a:off x="6458040" y="4767120"/>
            <a:ext cx="2056680" cy="27324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900" b="0" strike="noStrike" spc="-1">
                <a:solidFill>
                  <a:schemeClr val="dk1">
                    <a:tint val="82000"/>
                  </a:schemeClr>
                </a:solidFill>
                <a:latin typeface="Aptos"/>
              </a:defRPr>
            </a:lvl1pPr>
          </a:lstStyle>
          <a:p>
            <a:pPr indent="0" algn="r" defTabSz="914400">
              <a:lnSpc>
                <a:spcPct val="100000"/>
              </a:lnSpc>
              <a:buNone/>
              <a:tabLst>
                <a:tab pos="0" algn="l"/>
              </a:tabLst>
            </a:pPr>
            <a:fld id="{10CE96E9-E5F9-40AA-B380-53B7928094F4}" type="slidenum">
              <a:rPr lang="de-DE" sz="900" b="0" strike="noStrike" spc="-1">
                <a:solidFill>
                  <a:schemeClr val="dk1">
                    <a:tint val="82000"/>
                  </a:schemeClr>
                </a:solidFill>
                <a:latin typeface="Aptos"/>
              </a:rPr>
              <a:t>‹Nr.›</a:t>
            </a:fld>
            <a:endParaRPr lang="en-US" sz="900" b="0" strike="noStrike" spc="-1">
              <a:solidFill>
                <a:srgbClr val="000000"/>
              </a:solidFill>
              <a:latin typeface="Calibri"/>
            </a:endParaRPr>
          </a:p>
        </p:txBody>
      </p:sp>
    </p:spTree>
    <p:extLst>
      <p:ext uri="{BB962C8B-B14F-4D97-AF65-F5344CB8AC3E}">
        <p14:creationId xmlns:p14="http://schemas.microsoft.com/office/powerpoint/2010/main" val="22640330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rgbClr val="FFFFFF"/>
        </a:solidFill>
        <a:effectLst/>
      </p:bgPr>
    </p:bg>
    <p:spTree>
      <p:nvGrpSpPr>
        <p:cNvPr id="1" name=""/>
        <p:cNvGrpSpPr/>
        <p:nvPr/>
      </p:nvGrpSpPr>
      <p:grpSpPr>
        <a:xfrm>
          <a:off x="0" y="0"/>
          <a:ext cx="0" cy="0"/>
          <a:chOff x="0" y="0"/>
          <a:chExt cx="0" cy="0"/>
        </a:xfrm>
      </p:grpSpPr>
      <p:sp>
        <p:nvSpPr>
          <p:cNvPr id="73" name="PlaceHolder 1"/>
          <p:cNvSpPr>
            <a:spLocks noGrp="1"/>
          </p:cNvSpPr>
          <p:nvPr>
            <p:ph type="title"/>
          </p:nvPr>
        </p:nvSpPr>
        <p:spPr>
          <a:xfrm>
            <a:off x="1143000" y="841680"/>
            <a:ext cx="6857640" cy="1790280"/>
          </a:xfrm>
          <a:prstGeom prst="rect">
            <a:avLst/>
          </a:prstGeom>
          <a:noFill/>
          <a:ln w="0">
            <a:noFill/>
          </a:ln>
        </p:spPr>
        <p:txBody>
          <a:bodyPr lIns="91440" tIns="45720" rIns="91440" bIns="45720" anchor="b">
            <a:noAutofit/>
          </a:bodyPr>
          <a:lstStyle/>
          <a:p>
            <a:pPr indent="0" algn="ctr" defTabSz="514440">
              <a:lnSpc>
                <a:spcPct val="90000"/>
              </a:lnSpc>
              <a:buNone/>
            </a:pPr>
            <a:r>
              <a:rPr lang="de-DE" sz="3380" b="0" strike="noStrike" spc="-1">
                <a:solidFill>
                  <a:schemeClr val="dk1"/>
                </a:solidFill>
                <a:latin typeface="Calibri Light"/>
              </a:rPr>
              <a:t>Mastertitelformat bearbeiten</a:t>
            </a:r>
            <a:endParaRPr lang="en-US" sz="3380" b="0" strike="noStrike" spc="-1">
              <a:solidFill>
                <a:schemeClr val="dk1"/>
              </a:solidFill>
              <a:latin typeface="Calibri"/>
            </a:endParaRPr>
          </a:p>
        </p:txBody>
      </p:sp>
      <p:sp>
        <p:nvSpPr>
          <p:cNvPr id="74" name="PlaceHolder 2"/>
          <p:cNvSpPr>
            <a:spLocks noGrp="1"/>
          </p:cNvSpPr>
          <p:nvPr>
            <p:ph type="dt" idx="1"/>
          </p:nvPr>
        </p:nvSpPr>
        <p:spPr>
          <a:xfrm>
            <a:off x="628560" y="4767120"/>
            <a:ext cx="2057040" cy="273600"/>
          </a:xfrm>
          <a:prstGeom prst="rect">
            <a:avLst/>
          </a:prstGeom>
          <a:noFill/>
          <a:ln w="0">
            <a:noFill/>
          </a:ln>
        </p:spPr>
        <p:txBody>
          <a:bodyPr lIns="91440" tIns="45720" rIns="91440" bIns="45720" anchor="ctr">
            <a:noAutofit/>
          </a:bodyPr>
          <a:lstStyle>
            <a:lvl1pPr indent="0" defTabSz="457200">
              <a:lnSpc>
                <a:spcPct val="100000"/>
              </a:lnSpc>
              <a:buNone/>
              <a:defRPr lang="de-DE" sz="670" b="0" strike="noStrike" spc="-1">
                <a:solidFill>
                  <a:schemeClr val="dk1">
                    <a:tint val="75000"/>
                  </a:schemeClr>
                </a:solidFill>
                <a:latin typeface="Calibri"/>
              </a:defRPr>
            </a:lvl1pPr>
          </a:lstStyle>
          <a:p>
            <a:pPr indent="0" defTabSz="457200">
              <a:lnSpc>
                <a:spcPct val="100000"/>
              </a:lnSpc>
              <a:buNone/>
            </a:pPr>
            <a:r>
              <a:rPr lang="de-DE" sz="670" b="0" strike="noStrike" spc="-1">
                <a:solidFill>
                  <a:schemeClr val="dk1">
                    <a:tint val="75000"/>
                  </a:schemeClr>
                </a:solidFill>
                <a:latin typeface="Calibri"/>
              </a:rPr>
              <a:t>&lt;Datum/Uhrzeit&gt;</a:t>
            </a:r>
            <a:endParaRPr lang="de-DE" sz="670" b="0" strike="noStrike" spc="-1">
              <a:solidFill>
                <a:srgbClr val="000000"/>
              </a:solidFill>
              <a:latin typeface="Calibri"/>
            </a:endParaRPr>
          </a:p>
        </p:txBody>
      </p:sp>
      <p:sp>
        <p:nvSpPr>
          <p:cNvPr id="75" name="PlaceHolder 3"/>
          <p:cNvSpPr>
            <a:spLocks noGrp="1"/>
          </p:cNvSpPr>
          <p:nvPr>
            <p:ph type="ftr" idx="2"/>
          </p:nvPr>
        </p:nvSpPr>
        <p:spPr>
          <a:xfrm>
            <a:off x="3029040" y="4767120"/>
            <a:ext cx="3085920" cy="27360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Calibri"/>
              </a:defRPr>
            </a:lvl1pPr>
          </a:lstStyle>
          <a:p>
            <a:pPr indent="0" algn="ctr">
              <a:buNone/>
            </a:pPr>
            <a:r>
              <a:rPr lang="de-DE" sz="1400" b="0" strike="noStrike" spc="-1">
                <a:solidFill>
                  <a:srgbClr val="000000"/>
                </a:solidFill>
                <a:latin typeface="Calibri"/>
              </a:rPr>
              <a:t>&lt;Fußzeile&gt;</a:t>
            </a:r>
          </a:p>
        </p:txBody>
      </p:sp>
      <p:sp>
        <p:nvSpPr>
          <p:cNvPr id="76" name="PlaceHolder 4"/>
          <p:cNvSpPr>
            <a:spLocks noGrp="1"/>
          </p:cNvSpPr>
          <p:nvPr>
            <p:ph type="sldNum" idx="3"/>
          </p:nvPr>
        </p:nvSpPr>
        <p:spPr>
          <a:xfrm>
            <a:off x="6458040" y="47671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de-DE" sz="670" b="0" strike="noStrike" spc="-1">
                <a:solidFill>
                  <a:schemeClr val="dk1">
                    <a:tint val="75000"/>
                  </a:schemeClr>
                </a:solidFill>
                <a:latin typeface="Calibri"/>
              </a:defRPr>
            </a:lvl1pPr>
          </a:lstStyle>
          <a:p>
            <a:pPr indent="0" algn="r" defTabSz="457200">
              <a:lnSpc>
                <a:spcPct val="100000"/>
              </a:lnSpc>
              <a:buNone/>
            </a:pPr>
            <a:fld id="{35DDBC3B-FF78-4F37-950F-327095DB14E9}" type="slidenum">
              <a:rPr lang="de-DE" sz="670" b="0" strike="noStrike" spc="-1">
                <a:solidFill>
                  <a:schemeClr val="dk1">
                    <a:tint val="75000"/>
                  </a:schemeClr>
                </a:solidFill>
                <a:latin typeface="Calibri"/>
              </a:rPr>
              <a:t>‹Nr.›</a:t>
            </a:fld>
            <a:endParaRPr lang="de-DE" sz="670" b="0" strike="noStrike" spc="-1">
              <a:solidFill>
                <a:srgbClr val="000000"/>
              </a:solidFill>
              <a:latin typeface="Calibri"/>
            </a:endParaRPr>
          </a:p>
        </p:txBody>
      </p:sp>
    </p:spTree>
    <p:extLst>
      <p:ext uri="{BB962C8B-B14F-4D97-AF65-F5344CB8AC3E}">
        <p14:creationId xmlns:p14="http://schemas.microsoft.com/office/powerpoint/2010/main" val="18735876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solidFill>
          <a:srgbClr val="FFFFFF"/>
        </a:solid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628560" y="273960"/>
            <a:ext cx="7886520" cy="993960"/>
          </a:xfrm>
          <a:prstGeom prst="rect">
            <a:avLst/>
          </a:prstGeom>
          <a:noFill/>
          <a:ln w="0">
            <a:noFill/>
          </a:ln>
        </p:spPr>
        <p:txBody>
          <a:bodyPr lIns="91440" tIns="45720" rIns="91440" bIns="45720" anchor="ctr">
            <a:noAutofit/>
          </a:bodyPr>
          <a:lstStyle/>
          <a:p>
            <a:pPr indent="0" defTabSz="514440">
              <a:lnSpc>
                <a:spcPct val="90000"/>
              </a:lnSpc>
              <a:buNone/>
            </a:pPr>
            <a:r>
              <a:rPr lang="de-DE" sz="2470" b="0" strike="noStrike" spc="-1">
                <a:solidFill>
                  <a:schemeClr val="dk1"/>
                </a:solidFill>
                <a:latin typeface="Calibri Light"/>
              </a:rPr>
              <a:t>Mastertitelformat bearbeiten</a:t>
            </a:r>
            <a:endParaRPr lang="en-US" sz="2470" b="0" strike="noStrike" spc="-1">
              <a:solidFill>
                <a:schemeClr val="dk1"/>
              </a:solidFill>
              <a:latin typeface="Calibri"/>
            </a:endParaRPr>
          </a:p>
        </p:txBody>
      </p:sp>
      <p:sp>
        <p:nvSpPr>
          <p:cNvPr id="78" name="PlaceHolder 2"/>
          <p:cNvSpPr>
            <a:spLocks noGrp="1"/>
          </p:cNvSpPr>
          <p:nvPr>
            <p:ph type="body"/>
          </p:nvPr>
        </p:nvSpPr>
        <p:spPr>
          <a:xfrm>
            <a:off x="628560" y="1369080"/>
            <a:ext cx="7886520" cy="3263040"/>
          </a:xfrm>
          <a:prstGeom prst="rect">
            <a:avLst/>
          </a:prstGeom>
          <a:noFill/>
          <a:ln w="0">
            <a:noFill/>
          </a:ln>
        </p:spPr>
        <p:txBody>
          <a:bodyPr vert="eaVert" lIns="91440" tIns="45720" rIns="91440" bIns="45720" anchor="t">
            <a:noAutofit/>
          </a:bodyPr>
          <a:lstStyle/>
          <a:p>
            <a:pPr marL="128520" indent="-128520" defTabSz="514440">
              <a:lnSpc>
                <a:spcPct val="90000"/>
              </a:lnSpc>
              <a:spcBef>
                <a:spcPts val="564"/>
              </a:spcBef>
              <a:buClr>
                <a:srgbClr val="000000"/>
              </a:buClr>
              <a:buFont typeface="Arial"/>
              <a:buChar char="•"/>
            </a:pPr>
            <a:r>
              <a:rPr lang="de-DE" sz="1580" b="0" strike="noStrike" spc="-1">
                <a:solidFill>
                  <a:schemeClr val="dk1"/>
                </a:solidFill>
                <a:latin typeface="Calibri"/>
              </a:rPr>
              <a:t>Mastertextformat bearbeiten</a:t>
            </a:r>
            <a:endParaRPr lang="en-US" sz="1580" b="0" strike="noStrike" spc="-1">
              <a:solidFill>
                <a:schemeClr val="dk1"/>
              </a:solidFill>
              <a:latin typeface="Calibri"/>
            </a:endParaRPr>
          </a:p>
          <a:p>
            <a:pPr marL="385920" lvl="1" indent="-128520" defTabSz="514440">
              <a:lnSpc>
                <a:spcPct val="90000"/>
              </a:lnSpc>
              <a:spcBef>
                <a:spcPts val="281"/>
              </a:spcBef>
              <a:buClr>
                <a:srgbClr val="000000"/>
              </a:buClr>
              <a:buFont typeface="Arial"/>
              <a:buChar char="•"/>
            </a:pPr>
            <a:r>
              <a:rPr lang="de-DE" sz="1350" b="0" strike="noStrike" spc="-1">
                <a:solidFill>
                  <a:schemeClr val="dk1"/>
                </a:solidFill>
                <a:latin typeface="Calibri"/>
              </a:rPr>
              <a:t>Zweite Ebene</a:t>
            </a:r>
            <a:endParaRPr lang="en-US" sz="1350" b="0" strike="noStrike" spc="-1">
              <a:solidFill>
                <a:schemeClr val="dk1"/>
              </a:solidFill>
              <a:latin typeface="Calibri"/>
            </a:endParaRPr>
          </a:p>
          <a:p>
            <a:pPr marL="642960" lvl="2" indent="-128520" defTabSz="514440">
              <a:lnSpc>
                <a:spcPct val="90000"/>
              </a:lnSpc>
              <a:spcBef>
                <a:spcPts val="281"/>
              </a:spcBef>
              <a:buClr>
                <a:srgbClr val="000000"/>
              </a:buClr>
              <a:buFont typeface="Arial"/>
              <a:buChar char="•"/>
            </a:pPr>
            <a:r>
              <a:rPr lang="de-DE" sz="1130" b="0" strike="noStrike" spc="-1">
                <a:solidFill>
                  <a:schemeClr val="dk1"/>
                </a:solidFill>
                <a:latin typeface="Calibri"/>
              </a:rPr>
              <a:t>Dritte Ebene</a:t>
            </a:r>
            <a:endParaRPr lang="en-US" sz="1130" b="0" strike="noStrike" spc="-1">
              <a:solidFill>
                <a:schemeClr val="dk1"/>
              </a:solidFill>
              <a:latin typeface="Calibri"/>
            </a:endParaRPr>
          </a:p>
          <a:p>
            <a:pPr marL="900000" lvl="3"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Vierte Ebene</a:t>
            </a:r>
            <a:endParaRPr lang="en-US" sz="1010" b="0" strike="noStrike" spc="-1">
              <a:solidFill>
                <a:schemeClr val="dk1"/>
              </a:solidFill>
              <a:latin typeface="Calibri"/>
            </a:endParaRPr>
          </a:p>
          <a:p>
            <a:pPr marL="1157400" lvl="4"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Fünfte Ebene</a:t>
            </a:r>
            <a:endParaRPr lang="en-US" sz="1010" b="0" strike="noStrike" spc="-1">
              <a:solidFill>
                <a:schemeClr val="dk1"/>
              </a:solidFill>
              <a:latin typeface="Calibri"/>
            </a:endParaRPr>
          </a:p>
        </p:txBody>
      </p:sp>
      <p:sp>
        <p:nvSpPr>
          <p:cNvPr id="79" name="PlaceHolder 3"/>
          <p:cNvSpPr>
            <a:spLocks noGrp="1"/>
          </p:cNvSpPr>
          <p:nvPr>
            <p:ph type="dt" idx="4"/>
          </p:nvPr>
        </p:nvSpPr>
        <p:spPr>
          <a:xfrm>
            <a:off x="628560" y="4767120"/>
            <a:ext cx="2057040" cy="273600"/>
          </a:xfrm>
          <a:prstGeom prst="rect">
            <a:avLst/>
          </a:prstGeom>
          <a:noFill/>
          <a:ln w="0">
            <a:noFill/>
          </a:ln>
        </p:spPr>
        <p:txBody>
          <a:bodyPr lIns="91440" tIns="45720" rIns="91440" bIns="45720" anchor="ctr">
            <a:noAutofit/>
          </a:bodyPr>
          <a:lstStyle>
            <a:lvl1pPr indent="0" defTabSz="457200">
              <a:lnSpc>
                <a:spcPct val="100000"/>
              </a:lnSpc>
              <a:buNone/>
              <a:defRPr lang="de-DE" sz="670" b="0" strike="noStrike" spc="-1">
                <a:solidFill>
                  <a:schemeClr val="dk1">
                    <a:tint val="75000"/>
                  </a:schemeClr>
                </a:solidFill>
                <a:latin typeface="Calibri"/>
              </a:defRPr>
            </a:lvl1pPr>
          </a:lstStyle>
          <a:p>
            <a:pPr indent="0" defTabSz="457200">
              <a:lnSpc>
                <a:spcPct val="100000"/>
              </a:lnSpc>
              <a:buNone/>
            </a:pPr>
            <a:r>
              <a:rPr lang="de-DE" sz="670" b="0" strike="noStrike" spc="-1">
                <a:solidFill>
                  <a:schemeClr val="dk1">
                    <a:tint val="75000"/>
                  </a:schemeClr>
                </a:solidFill>
                <a:latin typeface="Calibri"/>
              </a:rPr>
              <a:t>&lt;Datum/Uhrzeit&gt;</a:t>
            </a:r>
            <a:endParaRPr lang="de-DE" sz="670" b="0" strike="noStrike" spc="-1">
              <a:solidFill>
                <a:srgbClr val="000000"/>
              </a:solidFill>
              <a:latin typeface="Calibri"/>
            </a:endParaRPr>
          </a:p>
        </p:txBody>
      </p:sp>
      <p:sp>
        <p:nvSpPr>
          <p:cNvPr id="80" name="PlaceHolder 4"/>
          <p:cNvSpPr>
            <a:spLocks noGrp="1"/>
          </p:cNvSpPr>
          <p:nvPr>
            <p:ph type="ftr" idx="5"/>
          </p:nvPr>
        </p:nvSpPr>
        <p:spPr>
          <a:xfrm>
            <a:off x="3029040" y="4767120"/>
            <a:ext cx="3085920" cy="27360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Calibri"/>
              </a:defRPr>
            </a:lvl1pPr>
          </a:lstStyle>
          <a:p>
            <a:pPr indent="0" algn="ctr">
              <a:buNone/>
            </a:pPr>
            <a:r>
              <a:rPr lang="de-DE" sz="1400" b="0" strike="noStrike" spc="-1">
                <a:solidFill>
                  <a:srgbClr val="000000"/>
                </a:solidFill>
                <a:latin typeface="Calibri"/>
              </a:rPr>
              <a:t>&lt;Fußzeile&gt;</a:t>
            </a:r>
          </a:p>
        </p:txBody>
      </p:sp>
      <p:sp>
        <p:nvSpPr>
          <p:cNvPr id="81" name="PlaceHolder 5"/>
          <p:cNvSpPr>
            <a:spLocks noGrp="1"/>
          </p:cNvSpPr>
          <p:nvPr>
            <p:ph type="sldNum" idx="6"/>
          </p:nvPr>
        </p:nvSpPr>
        <p:spPr>
          <a:xfrm>
            <a:off x="6458040" y="47671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de-DE" sz="670" b="0" strike="noStrike" spc="-1">
                <a:solidFill>
                  <a:schemeClr val="dk1">
                    <a:tint val="75000"/>
                  </a:schemeClr>
                </a:solidFill>
                <a:latin typeface="Calibri"/>
              </a:defRPr>
            </a:lvl1pPr>
          </a:lstStyle>
          <a:p>
            <a:pPr indent="0" algn="r" defTabSz="457200">
              <a:lnSpc>
                <a:spcPct val="100000"/>
              </a:lnSpc>
              <a:buNone/>
            </a:pPr>
            <a:fld id="{E65440C3-B6E7-4AC3-BA75-74B4EB4E68C6}" type="slidenum">
              <a:rPr lang="de-DE" sz="670" b="0" strike="noStrike" spc="-1">
                <a:solidFill>
                  <a:schemeClr val="dk1">
                    <a:tint val="75000"/>
                  </a:schemeClr>
                </a:solidFill>
                <a:latin typeface="Calibri"/>
              </a:rPr>
              <a:t>‹Nr.›</a:t>
            </a:fld>
            <a:endParaRPr lang="de-DE" sz="670" b="0" strike="noStrike" spc="-1">
              <a:solidFill>
                <a:srgbClr val="000000"/>
              </a:solidFill>
              <a:latin typeface="Calibri"/>
            </a:endParaRPr>
          </a:p>
        </p:txBody>
      </p:sp>
    </p:spTree>
    <p:extLst>
      <p:ext uri="{BB962C8B-B14F-4D97-AF65-F5344CB8AC3E}">
        <p14:creationId xmlns:p14="http://schemas.microsoft.com/office/powerpoint/2010/main" val="58104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rgbClr val="FFFFFF"/>
        </a:solidFill>
        <a:effectLst/>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573480"/>
            <a:ext cx="8229240" cy="489240"/>
          </a:xfrm>
          <a:prstGeom prst="rect">
            <a:avLst/>
          </a:prstGeom>
          <a:noFill/>
          <a:ln w="0">
            <a:noFill/>
          </a:ln>
        </p:spPr>
        <p:txBody>
          <a:bodyPr lIns="91440" tIns="45720" rIns="91440" bIns="45720" anchor="ctr">
            <a:noAutofit/>
          </a:bodyPr>
          <a:lstStyle>
            <a:lvl1pPr>
              <a:defRPr sz="3200"/>
            </a:lvl1pPr>
          </a:lstStyle>
          <a:p>
            <a:pPr indent="0" defTabSz="685800">
              <a:lnSpc>
                <a:spcPct val="90000"/>
              </a:lnSpc>
              <a:buNone/>
            </a:pPr>
            <a:r>
              <a:rPr lang="de-DE" sz="1800" b="0" strike="noStrike" spc="-1" dirty="0">
                <a:solidFill>
                  <a:schemeClr val="dk1"/>
                </a:solidFill>
                <a:latin typeface="Calibri Light"/>
                <a:ea typeface="Arial"/>
              </a:rPr>
              <a:t>Titelmasterformat durch Klicken bearbeiten</a:t>
            </a:r>
            <a:endParaRPr lang="en-US" sz="1800" b="0" strike="noStrike" spc="-1" dirty="0">
              <a:solidFill>
                <a:schemeClr val="dk1"/>
              </a:solidFill>
              <a:latin typeface="Calibri"/>
            </a:endParaRPr>
          </a:p>
        </p:txBody>
      </p:sp>
      <p:sp>
        <p:nvSpPr>
          <p:cNvPr id="72" name="PlaceHolder 2"/>
          <p:cNvSpPr>
            <a:spLocks noGrp="1"/>
          </p:cNvSpPr>
          <p:nvPr>
            <p:ph type="body"/>
          </p:nvPr>
        </p:nvSpPr>
        <p:spPr>
          <a:xfrm>
            <a:off x="457200" y="1383480"/>
            <a:ext cx="8229240" cy="3300120"/>
          </a:xfrm>
          <a:prstGeom prst="rect">
            <a:avLst/>
          </a:prstGeom>
          <a:noFill/>
          <a:ln w="0">
            <a:noFill/>
          </a:ln>
        </p:spPr>
        <p:txBody>
          <a:bodyPr lIns="91440" tIns="45720" rIns="91440" bIns="45720" anchor="t">
            <a:normAutofit/>
          </a:bodyPr>
          <a:lstStyle/>
          <a:p>
            <a:pPr marL="171360" indent="-171360" defTabSz="685800">
              <a:lnSpc>
                <a:spcPct val="90000"/>
              </a:lnSpc>
              <a:spcBef>
                <a:spcPts val="751"/>
              </a:spcBef>
              <a:buClr>
                <a:srgbClr val="000000"/>
              </a:buClr>
              <a:buFont typeface="Arial"/>
              <a:buChar char="•"/>
            </a:pPr>
            <a:r>
              <a:rPr lang="de-DE" sz="2100" b="0" strike="noStrike" spc="-1" dirty="0">
                <a:solidFill>
                  <a:schemeClr val="dk1"/>
                </a:solidFill>
                <a:latin typeface="Calibri"/>
                <a:ea typeface="Arial"/>
              </a:rPr>
              <a:t>Textmasterformate durch Klicken bearbeiten</a:t>
            </a:r>
            <a:endParaRPr lang="en-US" sz="2100" b="0" strike="noStrike" spc="-1" dirty="0">
              <a:solidFill>
                <a:schemeClr val="dk1"/>
              </a:solidFill>
              <a:latin typeface="Calibri"/>
            </a:endParaRPr>
          </a:p>
          <a:p>
            <a:pPr marL="514440" lvl="1" indent="-171360" defTabSz="685800">
              <a:lnSpc>
                <a:spcPct val="90000"/>
              </a:lnSpc>
              <a:spcBef>
                <a:spcPts val="374"/>
              </a:spcBef>
              <a:buClr>
                <a:srgbClr val="000000"/>
              </a:buClr>
              <a:buFont typeface="Arial"/>
              <a:buChar char="•"/>
            </a:pPr>
            <a:r>
              <a:rPr lang="de-DE" sz="1800" b="0" strike="noStrike" spc="-1" dirty="0">
                <a:solidFill>
                  <a:schemeClr val="dk1"/>
                </a:solidFill>
                <a:latin typeface="Calibri"/>
                <a:ea typeface="Arial"/>
              </a:rPr>
              <a:t>Zweite Ebene</a:t>
            </a:r>
            <a:endParaRPr lang="en-US" sz="1800" b="0" strike="noStrike" spc="-1" dirty="0">
              <a:solidFill>
                <a:schemeClr val="dk1"/>
              </a:solidFill>
              <a:latin typeface="Calibri"/>
            </a:endParaRPr>
          </a:p>
          <a:p>
            <a:pPr marL="857160" lvl="2" indent="-171360" defTabSz="685800">
              <a:lnSpc>
                <a:spcPct val="90000"/>
              </a:lnSpc>
              <a:spcBef>
                <a:spcPts val="374"/>
              </a:spcBef>
              <a:buClr>
                <a:srgbClr val="000000"/>
              </a:buClr>
              <a:buFont typeface="Arial"/>
              <a:buChar char="•"/>
            </a:pPr>
            <a:r>
              <a:rPr lang="de-DE" sz="1500" b="0" strike="noStrike" spc="-1" dirty="0">
                <a:solidFill>
                  <a:schemeClr val="dk1"/>
                </a:solidFill>
                <a:latin typeface="Calibri"/>
                <a:ea typeface="Arial"/>
              </a:rPr>
              <a:t>Dritte Ebene</a:t>
            </a:r>
            <a:endParaRPr lang="en-US" sz="1500" b="0" strike="noStrike" spc="-1" dirty="0">
              <a:solidFill>
                <a:schemeClr val="dk1"/>
              </a:solidFill>
              <a:latin typeface="Calibri"/>
            </a:endParaRPr>
          </a:p>
          <a:p>
            <a:pPr marL="1200240" lvl="3" indent="-171360" defTabSz="685800">
              <a:lnSpc>
                <a:spcPct val="90000"/>
              </a:lnSpc>
              <a:spcBef>
                <a:spcPts val="374"/>
              </a:spcBef>
              <a:buClr>
                <a:srgbClr val="000000"/>
              </a:buClr>
              <a:buFont typeface="Arial"/>
              <a:buChar char="•"/>
            </a:pPr>
            <a:r>
              <a:rPr lang="de-DE" sz="1350" b="0" strike="noStrike" spc="-1" dirty="0">
                <a:solidFill>
                  <a:schemeClr val="dk1"/>
                </a:solidFill>
                <a:latin typeface="Calibri"/>
                <a:ea typeface="Arial"/>
              </a:rPr>
              <a:t>Vierte Ebene</a:t>
            </a:r>
            <a:endParaRPr lang="en-US" sz="1350" b="0" strike="noStrike" spc="-1" dirty="0">
              <a:solidFill>
                <a:schemeClr val="dk1"/>
              </a:solidFill>
              <a:latin typeface="Calibri"/>
            </a:endParaRPr>
          </a:p>
          <a:p>
            <a:pPr marL="1542960" lvl="4" indent="-171360" defTabSz="685800">
              <a:lnSpc>
                <a:spcPct val="90000"/>
              </a:lnSpc>
              <a:spcBef>
                <a:spcPts val="374"/>
              </a:spcBef>
              <a:buClr>
                <a:srgbClr val="000000"/>
              </a:buClr>
              <a:buFont typeface="Arial"/>
              <a:buChar char="•"/>
            </a:pPr>
            <a:r>
              <a:rPr lang="de-DE" sz="1350" b="0" strike="noStrike" spc="-1" dirty="0">
                <a:solidFill>
                  <a:schemeClr val="dk1"/>
                </a:solidFill>
                <a:latin typeface="Calibri"/>
                <a:ea typeface="Arial"/>
              </a:rPr>
              <a:t>Fünfte Ebene</a:t>
            </a:r>
            <a:endParaRPr lang="en-US" sz="1350" b="0" strike="noStrike" spc="-1" dirty="0">
              <a:solidFill>
                <a:schemeClr val="dk1"/>
              </a:solidFill>
              <a:latin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543720" y="273960"/>
            <a:ext cx="1971360" cy="4358520"/>
          </a:xfrm>
          <a:prstGeom prst="rect">
            <a:avLst/>
          </a:prstGeom>
          <a:noFill/>
          <a:ln w="0">
            <a:noFill/>
          </a:ln>
        </p:spPr>
        <p:txBody>
          <a:bodyPr vert="eaVert" lIns="91440" tIns="45720" rIns="91440" bIns="45720" anchor="ctr">
            <a:noAutofit/>
          </a:bodyPr>
          <a:lstStyle/>
          <a:p>
            <a:pPr indent="0" defTabSz="514440">
              <a:lnSpc>
                <a:spcPct val="90000"/>
              </a:lnSpc>
              <a:buNone/>
            </a:pPr>
            <a:r>
              <a:rPr lang="de-DE" sz="2470" b="0" strike="noStrike" spc="-1">
                <a:solidFill>
                  <a:schemeClr val="dk1"/>
                </a:solidFill>
                <a:latin typeface="Calibri Light"/>
              </a:rPr>
              <a:t>Mastertitelformat bearbeiten</a:t>
            </a:r>
            <a:endParaRPr lang="en-US" sz="2470" b="0" strike="noStrike" spc="-1">
              <a:solidFill>
                <a:schemeClr val="dk1"/>
              </a:solidFill>
              <a:latin typeface="Calibri"/>
            </a:endParaRPr>
          </a:p>
        </p:txBody>
      </p:sp>
      <p:sp>
        <p:nvSpPr>
          <p:cNvPr id="83" name="PlaceHolder 2"/>
          <p:cNvSpPr>
            <a:spLocks noGrp="1"/>
          </p:cNvSpPr>
          <p:nvPr>
            <p:ph type="body"/>
          </p:nvPr>
        </p:nvSpPr>
        <p:spPr>
          <a:xfrm>
            <a:off x="628560" y="273960"/>
            <a:ext cx="5800320" cy="4358520"/>
          </a:xfrm>
          <a:prstGeom prst="rect">
            <a:avLst/>
          </a:prstGeom>
          <a:noFill/>
          <a:ln w="0">
            <a:noFill/>
          </a:ln>
        </p:spPr>
        <p:txBody>
          <a:bodyPr vert="eaVert" lIns="91440" tIns="45720" rIns="91440" bIns="45720" anchor="t">
            <a:noAutofit/>
          </a:bodyPr>
          <a:lstStyle/>
          <a:p>
            <a:pPr marL="128520" indent="-128520" defTabSz="514440">
              <a:lnSpc>
                <a:spcPct val="90000"/>
              </a:lnSpc>
              <a:spcBef>
                <a:spcPts val="564"/>
              </a:spcBef>
              <a:buClr>
                <a:srgbClr val="000000"/>
              </a:buClr>
              <a:buFont typeface="Arial"/>
              <a:buChar char="•"/>
            </a:pPr>
            <a:r>
              <a:rPr lang="de-DE" sz="1580" b="0" strike="noStrike" spc="-1">
                <a:solidFill>
                  <a:schemeClr val="dk1"/>
                </a:solidFill>
                <a:latin typeface="Calibri"/>
              </a:rPr>
              <a:t>Mastertextformat bearbeiten</a:t>
            </a:r>
            <a:endParaRPr lang="en-US" sz="1580" b="0" strike="noStrike" spc="-1">
              <a:solidFill>
                <a:schemeClr val="dk1"/>
              </a:solidFill>
              <a:latin typeface="Calibri"/>
            </a:endParaRPr>
          </a:p>
          <a:p>
            <a:pPr marL="385920" lvl="1" indent="-128520" defTabSz="514440">
              <a:lnSpc>
                <a:spcPct val="90000"/>
              </a:lnSpc>
              <a:spcBef>
                <a:spcPts val="281"/>
              </a:spcBef>
              <a:buClr>
                <a:srgbClr val="000000"/>
              </a:buClr>
              <a:buFont typeface="Arial"/>
              <a:buChar char="•"/>
            </a:pPr>
            <a:r>
              <a:rPr lang="de-DE" sz="1350" b="0" strike="noStrike" spc="-1">
                <a:solidFill>
                  <a:schemeClr val="dk1"/>
                </a:solidFill>
                <a:latin typeface="Calibri"/>
              </a:rPr>
              <a:t>Zweite Ebene</a:t>
            </a:r>
            <a:endParaRPr lang="en-US" sz="1350" b="0" strike="noStrike" spc="-1">
              <a:solidFill>
                <a:schemeClr val="dk1"/>
              </a:solidFill>
              <a:latin typeface="Calibri"/>
            </a:endParaRPr>
          </a:p>
          <a:p>
            <a:pPr marL="642960" lvl="2" indent="-128520" defTabSz="514440">
              <a:lnSpc>
                <a:spcPct val="90000"/>
              </a:lnSpc>
              <a:spcBef>
                <a:spcPts val="281"/>
              </a:spcBef>
              <a:buClr>
                <a:srgbClr val="000000"/>
              </a:buClr>
              <a:buFont typeface="Arial"/>
              <a:buChar char="•"/>
            </a:pPr>
            <a:r>
              <a:rPr lang="de-DE" sz="1130" b="0" strike="noStrike" spc="-1">
                <a:solidFill>
                  <a:schemeClr val="dk1"/>
                </a:solidFill>
                <a:latin typeface="Calibri"/>
              </a:rPr>
              <a:t>Dritte Ebene</a:t>
            </a:r>
            <a:endParaRPr lang="en-US" sz="1130" b="0" strike="noStrike" spc="-1">
              <a:solidFill>
                <a:schemeClr val="dk1"/>
              </a:solidFill>
              <a:latin typeface="Calibri"/>
            </a:endParaRPr>
          </a:p>
          <a:p>
            <a:pPr marL="900000" lvl="3"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Vierte Ebene</a:t>
            </a:r>
            <a:endParaRPr lang="en-US" sz="1010" b="0" strike="noStrike" spc="-1">
              <a:solidFill>
                <a:schemeClr val="dk1"/>
              </a:solidFill>
              <a:latin typeface="Calibri"/>
            </a:endParaRPr>
          </a:p>
          <a:p>
            <a:pPr marL="1157400" lvl="4"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Fünfte Ebene</a:t>
            </a:r>
            <a:endParaRPr lang="en-US" sz="1010" b="0" strike="noStrike" spc="-1">
              <a:solidFill>
                <a:schemeClr val="dk1"/>
              </a:solidFill>
              <a:latin typeface="Calibri"/>
            </a:endParaRPr>
          </a:p>
        </p:txBody>
      </p:sp>
      <p:sp>
        <p:nvSpPr>
          <p:cNvPr id="84" name="PlaceHolder 3"/>
          <p:cNvSpPr>
            <a:spLocks noGrp="1"/>
          </p:cNvSpPr>
          <p:nvPr>
            <p:ph type="dt" idx="7"/>
          </p:nvPr>
        </p:nvSpPr>
        <p:spPr>
          <a:xfrm>
            <a:off x="628560" y="4767120"/>
            <a:ext cx="2057040" cy="273600"/>
          </a:xfrm>
          <a:prstGeom prst="rect">
            <a:avLst/>
          </a:prstGeom>
          <a:noFill/>
          <a:ln w="0">
            <a:noFill/>
          </a:ln>
        </p:spPr>
        <p:txBody>
          <a:bodyPr lIns="91440" tIns="45720" rIns="91440" bIns="45720" anchor="ctr">
            <a:noAutofit/>
          </a:bodyPr>
          <a:lstStyle>
            <a:lvl1pPr indent="0" defTabSz="457200">
              <a:lnSpc>
                <a:spcPct val="100000"/>
              </a:lnSpc>
              <a:buNone/>
              <a:defRPr lang="de-DE" sz="670" b="0" strike="noStrike" spc="-1">
                <a:solidFill>
                  <a:schemeClr val="dk1">
                    <a:tint val="75000"/>
                  </a:schemeClr>
                </a:solidFill>
                <a:latin typeface="Calibri"/>
              </a:defRPr>
            </a:lvl1pPr>
          </a:lstStyle>
          <a:p>
            <a:pPr indent="0" defTabSz="457200">
              <a:lnSpc>
                <a:spcPct val="100000"/>
              </a:lnSpc>
              <a:buNone/>
            </a:pPr>
            <a:r>
              <a:rPr lang="de-DE" sz="670" b="0" strike="noStrike" spc="-1">
                <a:solidFill>
                  <a:schemeClr val="dk1">
                    <a:tint val="75000"/>
                  </a:schemeClr>
                </a:solidFill>
                <a:latin typeface="Calibri"/>
              </a:rPr>
              <a:t>&lt;Datum/Uhrzeit&gt;</a:t>
            </a:r>
            <a:endParaRPr lang="de-DE" sz="670" b="0" strike="noStrike" spc="-1">
              <a:solidFill>
                <a:srgbClr val="000000"/>
              </a:solidFill>
              <a:latin typeface="Calibri"/>
            </a:endParaRPr>
          </a:p>
        </p:txBody>
      </p:sp>
      <p:sp>
        <p:nvSpPr>
          <p:cNvPr id="85" name="PlaceHolder 4"/>
          <p:cNvSpPr>
            <a:spLocks noGrp="1"/>
          </p:cNvSpPr>
          <p:nvPr>
            <p:ph type="ftr" idx="8"/>
          </p:nvPr>
        </p:nvSpPr>
        <p:spPr>
          <a:xfrm>
            <a:off x="3029040" y="4767120"/>
            <a:ext cx="3085920" cy="27360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Calibri"/>
              </a:defRPr>
            </a:lvl1pPr>
          </a:lstStyle>
          <a:p>
            <a:pPr indent="0" algn="ctr">
              <a:buNone/>
            </a:pPr>
            <a:r>
              <a:rPr lang="de-DE" sz="1400" b="0" strike="noStrike" spc="-1">
                <a:solidFill>
                  <a:srgbClr val="000000"/>
                </a:solidFill>
                <a:latin typeface="Calibri"/>
              </a:rPr>
              <a:t>&lt;Fußzeile&gt;</a:t>
            </a:r>
          </a:p>
        </p:txBody>
      </p:sp>
      <p:sp>
        <p:nvSpPr>
          <p:cNvPr id="86" name="PlaceHolder 5"/>
          <p:cNvSpPr>
            <a:spLocks noGrp="1"/>
          </p:cNvSpPr>
          <p:nvPr>
            <p:ph type="sldNum" idx="9"/>
          </p:nvPr>
        </p:nvSpPr>
        <p:spPr>
          <a:xfrm>
            <a:off x="6458040" y="47671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de-DE" sz="670" b="0" strike="noStrike" spc="-1">
                <a:solidFill>
                  <a:schemeClr val="dk1">
                    <a:tint val="75000"/>
                  </a:schemeClr>
                </a:solidFill>
                <a:latin typeface="Calibri"/>
              </a:defRPr>
            </a:lvl1pPr>
          </a:lstStyle>
          <a:p>
            <a:pPr indent="0" algn="r" defTabSz="457200">
              <a:lnSpc>
                <a:spcPct val="100000"/>
              </a:lnSpc>
              <a:buNone/>
            </a:pPr>
            <a:fld id="{E6E5DFF9-93C2-46EA-ACB7-CF7FED9A5F43}" type="slidenum">
              <a:rPr lang="de-DE" sz="670" b="0" strike="noStrike" spc="-1">
                <a:solidFill>
                  <a:schemeClr val="dk1">
                    <a:tint val="75000"/>
                  </a:schemeClr>
                </a:solidFill>
                <a:latin typeface="Calibri"/>
              </a:rPr>
              <a:t>‹Nr.›</a:t>
            </a:fld>
            <a:endParaRPr lang="de-DE" sz="670" b="0" strike="noStrike" spc="-1">
              <a:solidFill>
                <a:srgbClr val="000000"/>
              </a:solidFill>
              <a:latin typeface="Calibri"/>
            </a:endParaRPr>
          </a:p>
        </p:txBody>
      </p:sp>
    </p:spTree>
    <p:extLst>
      <p:ext uri="{BB962C8B-B14F-4D97-AF65-F5344CB8AC3E}">
        <p14:creationId xmlns:p14="http://schemas.microsoft.com/office/powerpoint/2010/main" val="7298440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Standard">
    <p:bg>
      <p:bgPr>
        <a:solidFill>
          <a:srgbClr val="FFFFFF"/>
        </a:solidFill>
        <a:effectLst/>
      </p:bgPr>
    </p:bg>
    <p:spTree>
      <p:nvGrpSpPr>
        <p:cNvPr id="1" name=""/>
        <p:cNvGrpSpPr/>
        <p:nvPr/>
      </p:nvGrpSpPr>
      <p:grpSpPr>
        <a:xfrm>
          <a:off x="0" y="0"/>
          <a:ext cx="0" cy="0"/>
          <a:chOff x="0" y="0"/>
          <a:chExt cx="0" cy="0"/>
        </a:xfrm>
      </p:grpSpPr>
      <p:sp>
        <p:nvSpPr>
          <p:cNvPr id="87" name="PlaceHolder 1"/>
          <p:cNvSpPr>
            <a:spLocks noGrp="1"/>
          </p:cNvSpPr>
          <p:nvPr>
            <p:ph type="title"/>
          </p:nvPr>
        </p:nvSpPr>
        <p:spPr>
          <a:xfrm>
            <a:off x="628560" y="273960"/>
            <a:ext cx="7886520" cy="993960"/>
          </a:xfrm>
          <a:prstGeom prst="rect">
            <a:avLst/>
          </a:prstGeom>
          <a:noFill/>
          <a:ln w="0">
            <a:noFill/>
          </a:ln>
        </p:spPr>
        <p:txBody>
          <a:bodyPr lIns="91440" tIns="45720" rIns="91440" bIns="45720" anchor="ctr">
            <a:noAutofit/>
          </a:bodyPr>
          <a:lstStyle/>
          <a:p>
            <a:pPr indent="0" defTabSz="514440">
              <a:lnSpc>
                <a:spcPct val="90000"/>
              </a:lnSpc>
              <a:buNone/>
            </a:pPr>
            <a:r>
              <a:rPr lang="de-DE" sz="2470" b="0" strike="noStrike" spc="-1">
                <a:solidFill>
                  <a:schemeClr val="dk1"/>
                </a:solidFill>
                <a:latin typeface="Calibri Light"/>
              </a:rPr>
              <a:t>Mastertitelformat bearbeiten</a:t>
            </a:r>
            <a:endParaRPr lang="en-US" sz="2470" b="0" strike="noStrike" spc="-1">
              <a:solidFill>
                <a:schemeClr val="dk1"/>
              </a:solidFill>
              <a:latin typeface="Calibri"/>
            </a:endParaRPr>
          </a:p>
        </p:txBody>
      </p:sp>
      <p:sp>
        <p:nvSpPr>
          <p:cNvPr id="88" name="PlaceHolder 2"/>
          <p:cNvSpPr>
            <a:spLocks noGrp="1"/>
          </p:cNvSpPr>
          <p:nvPr>
            <p:ph type="body"/>
          </p:nvPr>
        </p:nvSpPr>
        <p:spPr>
          <a:xfrm>
            <a:off x="628560" y="1369080"/>
            <a:ext cx="7886520" cy="3263040"/>
          </a:xfrm>
          <a:prstGeom prst="rect">
            <a:avLst/>
          </a:prstGeom>
          <a:noFill/>
          <a:ln w="0">
            <a:noFill/>
          </a:ln>
        </p:spPr>
        <p:txBody>
          <a:bodyPr lIns="91440" tIns="45720" rIns="91440" bIns="45720" anchor="t">
            <a:noAutofit/>
          </a:bodyPr>
          <a:lstStyle/>
          <a:p>
            <a:pPr marL="128520" indent="-128520" defTabSz="514440">
              <a:lnSpc>
                <a:spcPct val="90000"/>
              </a:lnSpc>
              <a:spcBef>
                <a:spcPts val="564"/>
              </a:spcBef>
              <a:buClr>
                <a:srgbClr val="000000"/>
              </a:buClr>
              <a:buFont typeface="Arial"/>
              <a:buChar char="•"/>
            </a:pPr>
            <a:r>
              <a:rPr lang="de-DE" sz="1580" b="0" strike="noStrike" spc="-1">
                <a:solidFill>
                  <a:schemeClr val="dk1"/>
                </a:solidFill>
                <a:latin typeface="Calibri"/>
              </a:rPr>
              <a:t>Mastertextformat bearbeiten</a:t>
            </a:r>
            <a:endParaRPr lang="en-US" sz="1580" b="0" strike="noStrike" spc="-1">
              <a:solidFill>
                <a:schemeClr val="dk1"/>
              </a:solidFill>
              <a:latin typeface="Calibri"/>
            </a:endParaRPr>
          </a:p>
          <a:p>
            <a:pPr marL="385920" lvl="1" indent="-128520" defTabSz="514440">
              <a:lnSpc>
                <a:spcPct val="90000"/>
              </a:lnSpc>
              <a:spcBef>
                <a:spcPts val="281"/>
              </a:spcBef>
              <a:buClr>
                <a:srgbClr val="000000"/>
              </a:buClr>
              <a:buFont typeface="Arial"/>
              <a:buChar char="•"/>
            </a:pPr>
            <a:r>
              <a:rPr lang="de-DE" sz="1350" b="0" strike="noStrike" spc="-1">
                <a:solidFill>
                  <a:schemeClr val="dk1"/>
                </a:solidFill>
                <a:latin typeface="Calibri"/>
              </a:rPr>
              <a:t>Zweite Ebene</a:t>
            </a:r>
            <a:endParaRPr lang="en-US" sz="1350" b="0" strike="noStrike" spc="-1">
              <a:solidFill>
                <a:schemeClr val="dk1"/>
              </a:solidFill>
              <a:latin typeface="Calibri"/>
            </a:endParaRPr>
          </a:p>
          <a:p>
            <a:pPr marL="642960" lvl="2" indent="-128520" defTabSz="514440">
              <a:lnSpc>
                <a:spcPct val="90000"/>
              </a:lnSpc>
              <a:spcBef>
                <a:spcPts val="281"/>
              </a:spcBef>
              <a:buClr>
                <a:srgbClr val="000000"/>
              </a:buClr>
              <a:buFont typeface="Arial"/>
              <a:buChar char="•"/>
            </a:pPr>
            <a:r>
              <a:rPr lang="de-DE" sz="1130" b="0" strike="noStrike" spc="-1">
                <a:solidFill>
                  <a:schemeClr val="dk1"/>
                </a:solidFill>
                <a:latin typeface="Calibri"/>
              </a:rPr>
              <a:t>Dritte Ebene</a:t>
            </a:r>
            <a:endParaRPr lang="en-US" sz="1130" b="0" strike="noStrike" spc="-1">
              <a:solidFill>
                <a:schemeClr val="dk1"/>
              </a:solidFill>
              <a:latin typeface="Calibri"/>
            </a:endParaRPr>
          </a:p>
          <a:p>
            <a:pPr marL="900000" lvl="3"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Vierte Ebene</a:t>
            </a:r>
            <a:endParaRPr lang="en-US" sz="1010" b="0" strike="noStrike" spc="-1">
              <a:solidFill>
                <a:schemeClr val="dk1"/>
              </a:solidFill>
              <a:latin typeface="Calibri"/>
            </a:endParaRPr>
          </a:p>
          <a:p>
            <a:pPr marL="1157400" lvl="4"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Fünfte Ebene</a:t>
            </a:r>
            <a:endParaRPr lang="en-US" sz="1010" b="0" strike="noStrike" spc="-1">
              <a:solidFill>
                <a:schemeClr val="dk1"/>
              </a:solidFill>
              <a:latin typeface="Calibri"/>
            </a:endParaRPr>
          </a:p>
        </p:txBody>
      </p:sp>
      <p:sp>
        <p:nvSpPr>
          <p:cNvPr id="89" name="PlaceHolder 3"/>
          <p:cNvSpPr>
            <a:spLocks noGrp="1"/>
          </p:cNvSpPr>
          <p:nvPr>
            <p:ph type="dt" idx="10"/>
          </p:nvPr>
        </p:nvSpPr>
        <p:spPr>
          <a:xfrm>
            <a:off x="628560" y="4767120"/>
            <a:ext cx="2057040" cy="273600"/>
          </a:xfrm>
          <a:prstGeom prst="rect">
            <a:avLst/>
          </a:prstGeom>
          <a:noFill/>
          <a:ln w="0">
            <a:noFill/>
          </a:ln>
        </p:spPr>
        <p:txBody>
          <a:bodyPr lIns="91440" tIns="45720" rIns="91440" bIns="45720" anchor="ctr">
            <a:noAutofit/>
          </a:bodyPr>
          <a:lstStyle>
            <a:lvl1pPr indent="0" defTabSz="457200">
              <a:lnSpc>
                <a:spcPct val="100000"/>
              </a:lnSpc>
              <a:buNone/>
              <a:defRPr lang="de-DE" sz="670" b="0" strike="noStrike" spc="-1">
                <a:solidFill>
                  <a:schemeClr val="dk1">
                    <a:tint val="75000"/>
                  </a:schemeClr>
                </a:solidFill>
                <a:latin typeface="Calibri"/>
              </a:defRPr>
            </a:lvl1pPr>
          </a:lstStyle>
          <a:p>
            <a:pPr indent="0" defTabSz="457200">
              <a:lnSpc>
                <a:spcPct val="100000"/>
              </a:lnSpc>
              <a:buNone/>
            </a:pPr>
            <a:r>
              <a:rPr lang="de-DE" sz="670" b="0" strike="noStrike" spc="-1">
                <a:solidFill>
                  <a:schemeClr val="dk1">
                    <a:tint val="75000"/>
                  </a:schemeClr>
                </a:solidFill>
                <a:latin typeface="Calibri"/>
              </a:rPr>
              <a:t>&lt;Datum/Uhrzeit&gt;</a:t>
            </a:r>
            <a:endParaRPr lang="de-DE" sz="670" b="0" strike="noStrike" spc="-1">
              <a:solidFill>
                <a:srgbClr val="000000"/>
              </a:solidFill>
              <a:latin typeface="Calibri"/>
            </a:endParaRPr>
          </a:p>
        </p:txBody>
      </p:sp>
      <p:sp>
        <p:nvSpPr>
          <p:cNvPr id="90" name="PlaceHolder 4"/>
          <p:cNvSpPr>
            <a:spLocks noGrp="1"/>
          </p:cNvSpPr>
          <p:nvPr>
            <p:ph type="ftr" idx="11"/>
          </p:nvPr>
        </p:nvSpPr>
        <p:spPr>
          <a:xfrm>
            <a:off x="3029040" y="4767120"/>
            <a:ext cx="3085920" cy="27360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Calibri"/>
              </a:defRPr>
            </a:lvl1pPr>
          </a:lstStyle>
          <a:p>
            <a:pPr indent="0" algn="ctr">
              <a:buNone/>
            </a:pPr>
            <a:r>
              <a:rPr lang="de-DE" sz="1400" b="0" strike="noStrike" spc="-1">
                <a:solidFill>
                  <a:srgbClr val="000000"/>
                </a:solidFill>
                <a:latin typeface="Calibri"/>
              </a:rPr>
              <a:t>&lt;Fußzeile&gt;</a:t>
            </a:r>
          </a:p>
        </p:txBody>
      </p:sp>
      <p:sp>
        <p:nvSpPr>
          <p:cNvPr id="91" name="PlaceHolder 5"/>
          <p:cNvSpPr>
            <a:spLocks noGrp="1"/>
          </p:cNvSpPr>
          <p:nvPr>
            <p:ph type="sldNum" idx="12"/>
          </p:nvPr>
        </p:nvSpPr>
        <p:spPr>
          <a:xfrm>
            <a:off x="6458040" y="47671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de-DE" sz="670" b="0" strike="noStrike" spc="-1">
                <a:solidFill>
                  <a:schemeClr val="dk1">
                    <a:tint val="75000"/>
                  </a:schemeClr>
                </a:solidFill>
                <a:latin typeface="Calibri"/>
              </a:defRPr>
            </a:lvl1pPr>
          </a:lstStyle>
          <a:p>
            <a:pPr indent="0" algn="r" defTabSz="457200">
              <a:lnSpc>
                <a:spcPct val="100000"/>
              </a:lnSpc>
              <a:buNone/>
            </a:pPr>
            <a:fld id="{2FC3560F-44A7-43D3-A7DD-A927188D4299}" type="slidenum">
              <a:rPr lang="de-DE" sz="670" b="0" strike="noStrike" spc="-1">
                <a:solidFill>
                  <a:schemeClr val="dk1">
                    <a:tint val="75000"/>
                  </a:schemeClr>
                </a:solidFill>
                <a:latin typeface="Calibri"/>
              </a:rPr>
              <a:t>‹Nr.›</a:t>
            </a:fld>
            <a:endParaRPr lang="de-DE" sz="670" b="0" strike="noStrike" spc="-1">
              <a:solidFill>
                <a:srgbClr val="000000"/>
              </a:solidFill>
              <a:latin typeface="Calibri"/>
            </a:endParaRPr>
          </a:p>
        </p:txBody>
      </p:sp>
    </p:spTree>
    <p:extLst>
      <p:ext uri="{BB962C8B-B14F-4D97-AF65-F5344CB8AC3E}">
        <p14:creationId xmlns:p14="http://schemas.microsoft.com/office/powerpoint/2010/main" val="14898775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Abschnitts-&#10;überschrift">
    <p:bg>
      <p:bgPr>
        <a:solidFill>
          <a:srgbClr val="FFFFFF"/>
        </a:solidFill>
        <a:effectLst/>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623880" y="1282320"/>
            <a:ext cx="7886520" cy="2139120"/>
          </a:xfrm>
          <a:prstGeom prst="rect">
            <a:avLst/>
          </a:prstGeom>
          <a:noFill/>
          <a:ln w="0">
            <a:noFill/>
          </a:ln>
        </p:spPr>
        <p:txBody>
          <a:bodyPr lIns="91440" tIns="45720" rIns="91440" bIns="45720" anchor="b">
            <a:noAutofit/>
          </a:bodyPr>
          <a:lstStyle/>
          <a:p>
            <a:pPr indent="0" defTabSz="514440">
              <a:lnSpc>
                <a:spcPct val="90000"/>
              </a:lnSpc>
              <a:buNone/>
            </a:pPr>
            <a:r>
              <a:rPr lang="de-DE" sz="3380" b="0" strike="noStrike" spc="-1">
                <a:solidFill>
                  <a:schemeClr val="dk1"/>
                </a:solidFill>
                <a:latin typeface="Calibri Light"/>
              </a:rPr>
              <a:t>Mastertitelformat bearbeiten</a:t>
            </a:r>
            <a:endParaRPr lang="en-US" sz="3380" b="0" strike="noStrike" spc="-1">
              <a:solidFill>
                <a:schemeClr val="dk1"/>
              </a:solidFill>
              <a:latin typeface="Calibri"/>
            </a:endParaRPr>
          </a:p>
        </p:txBody>
      </p:sp>
      <p:sp>
        <p:nvSpPr>
          <p:cNvPr id="93" name="PlaceHolder 2"/>
          <p:cNvSpPr>
            <a:spLocks noGrp="1"/>
          </p:cNvSpPr>
          <p:nvPr>
            <p:ph type="body"/>
          </p:nvPr>
        </p:nvSpPr>
        <p:spPr>
          <a:xfrm>
            <a:off x="623880" y="3441960"/>
            <a:ext cx="7886520" cy="1124640"/>
          </a:xfrm>
          <a:prstGeom prst="rect">
            <a:avLst/>
          </a:prstGeom>
          <a:noFill/>
          <a:ln w="0">
            <a:noFill/>
          </a:ln>
        </p:spPr>
        <p:txBody>
          <a:bodyPr lIns="91440" tIns="45720" rIns="91440" bIns="45720" anchor="t">
            <a:noAutofit/>
          </a:bodyPr>
          <a:lstStyle/>
          <a:p>
            <a:pPr indent="0" defTabSz="514440">
              <a:lnSpc>
                <a:spcPct val="90000"/>
              </a:lnSpc>
              <a:spcBef>
                <a:spcPts val="564"/>
              </a:spcBef>
              <a:buNone/>
              <a:tabLst>
                <a:tab pos="0" algn="l"/>
              </a:tabLst>
            </a:pPr>
            <a:r>
              <a:rPr lang="de-DE" sz="1350" b="0" strike="noStrike" spc="-1">
                <a:solidFill>
                  <a:schemeClr val="dk1">
                    <a:tint val="75000"/>
                  </a:schemeClr>
                </a:solidFill>
                <a:latin typeface="Calibri"/>
              </a:rPr>
              <a:t>Mastertextformat bearbeiten</a:t>
            </a:r>
            <a:endParaRPr lang="en-US" sz="1350" b="0" strike="noStrike" spc="-1">
              <a:solidFill>
                <a:schemeClr val="dk1"/>
              </a:solidFill>
              <a:latin typeface="Calibri"/>
            </a:endParaRPr>
          </a:p>
        </p:txBody>
      </p:sp>
      <p:sp>
        <p:nvSpPr>
          <p:cNvPr id="94" name="PlaceHolder 3"/>
          <p:cNvSpPr>
            <a:spLocks noGrp="1"/>
          </p:cNvSpPr>
          <p:nvPr>
            <p:ph type="dt" idx="13"/>
          </p:nvPr>
        </p:nvSpPr>
        <p:spPr>
          <a:xfrm>
            <a:off x="628560" y="4767120"/>
            <a:ext cx="2057040" cy="273600"/>
          </a:xfrm>
          <a:prstGeom prst="rect">
            <a:avLst/>
          </a:prstGeom>
          <a:noFill/>
          <a:ln w="0">
            <a:noFill/>
          </a:ln>
        </p:spPr>
        <p:txBody>
          <a:bodyPr lIns="91440" tIns="45720" rIns="91440" bIns="45720" anchor="ctr">
            <a:noAutofit/>
          </a:bodyPr>
          <a:lstStyle>
            <a:lvl1pPr indent="0" defTabSz="457200">
              <a:lnSpc>
                <a:spcPct val="100000"/>
              </a:lnSpc>
              <a:buNone/>
              <a:defRPr lang="de-DE" sz="670" b="0" strike="noStrike" spc="-1">
                <a:solidFill>
                  <a:schemeClr val="dk1">
                    <a:tint val="75000"/>
                  </a:schemeClr>
                </a:solidFill>
                <a:latin typeface="Calibri"/>
              </a:defRPr>
            </a:lvl1pPr>
          </a:lstStyle>
          <a:p>
            <a:pPr indent="0" defTabSz="457200">
              <a:lnSpc>
                <a:spcPct val="100000"/>
              </a:lnSpc>
              <a:buNone/>
            </a:pPr>
            <a:r>
              <a:rPr lang="de-DE" sz="670" b="0" strike="noStrike" spc="-1">
                <a:solidFill>
                  <a:schemeClr val="dk1">
                    <a:tint val="75000"/>
                  </a:schemeClr>
                </a:solidFill>
                <a:latin typeface="Calibri"/>
              </a:rPr>
              <a:t>&lt;Datum/Uhrzeit&gt;</a:t>
            </a:r>
            <a:endParaRPr lang="de-DE" sz="670" b="0" strike="noStrike" spc="-1">
              <a:solidFill>
                <a:srgbClr val="000000"/>
              </a:solidFill>
              <a:latin typeface="Calibri"/>
            </a:endParaRPr>
          </a:p>
        </p:txBody>
      </p:sp>
      <p:sp>
        <p:nvSpPr>
          <p:cNvPr id="95" name="PlaceHolder 4"/>
          <p:cNvSpPr>
            <a:spLocks noGrp="1"/>
          </p:cNvSpPr>
          <p:nvPr>
            <p:ph type="ftr" idx="14"/>
          </p:nvPr>
        </p:nvSpPr>
        <p:spPr>
          <a:xfrm>
            <a:off x="3029040" y="4767120"/>
            <a:ext cx="3085920" cy="27360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Calibri"/>
              </a:defRPr>
            </a:lvl1pPr>
          </a:lstStyle>
          <a:p>
            <a:pPr indent="0" algn="ctr">
              <a:buNone/>
            </a:pPr>
            <a:r>
              <a:rPr lang="de-DE" sz="1400" b="0" strike="noStrike" spc="-1">
                <a:solidFill>
                  <a:srgbClr val="000000"/>
                </a:solidFill>
                <a:latin typeface="Calibri"/>
              </a:rPr>
              <a:t>&lt;Fußzeile&gt;</a:t>
            </a:r>
          </a:p>
        </p:txBody>
      </p:sp>
      <p:sp>
        <p:nvSpPr>
          <p:cNvPr id="96" name="PlaceHolder 5"/>
          <p:cNvSpPr>
            <a:spLocks noGrp="1"/>
          </p:cNvSpPr>
          <p:nvPr>
            <p:ph type="sldNum" idx="15"/>
          </p:nvPr>
        </p:nvSpPr>
        <p:spPr>
          <a:xfrm>
            <a:off x="6458040" y="47671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de-DE" sz="670" b="0" strike="noStrike" spc="-1">
                <a:solidFill>
                  <a:schemeClr val="dk1">
                    <a:tint val="75000"/>
                  </a:schemeClr>
                </a:solidFill>
                <a:latin typeface="Calibri"/>
              </a:defRPr>
            </a:lvl1pPr>
          </a:lstStyle>
          <a:p>
            <a:pPr indent="0" algn="r" defTabSz="457200">
              <a:lnSpc>
                <a:spcPct val="100000"/>
              </a:lnSpc>
              <a:buNone/>
            </a:pPr>
            <a:fld id="{6F97F855-2562-47E8-82C9-8FB162F0F38E}" type="slidenum">
              <a:rPr lang="de-DE" sz="670" b="0" strike="noStrike" spc="-1">
                <a:solidFill>
                  <a:schemeClr val="dk1">
                    <a:tint val="75000"/>
                  </a:schemeClr>
                </a:solidFill>
                <a:latin typeface="Calibri"/>
              </a:rPr>
              <a:t>‹Nr.›</a:t>
            </a:fld>
            <a:endParaRPr lang="de-DE" sz="670" b="0" strike="noStrike" spc="-1">
              <a:solidFill>
                <a:srgbClr val="000000"/>
              </a:solidFill>
              <a:latin typeface="Calibri"/>
            </a:endParaRPr>
          </a:p>
        </p:txBody>
      </p:sp>
    </p:spTree>
    <p:extLst>
      <p:ext uri="{BB962C8B-B14F-4D97-AF65-F5344CB8AC3E}">
        <p14:creationId xmlns:p14="http://schemas.microsoft.com/office/powerpoint/2010/main" val="377931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rgbClr val="FFFFFF"/>
        </a:solidFill>
        <a:effectLst/>
      </p:bgPr>
    </p:bg>
    <p:spTree>
      <p:nvGrpSpPr>
        <p:cNvPr id="1" name=""/>
        <p:cNvGrpSpPr/>
        <p:nvPr/>
      </p:nvGrpSpPr>
      <p:grpSpPr>
        <a:xfrm>
          <a:off x="0" y="0"/>
          <a:ext cx="0" cy="0"/>
          <a:chOff x="0" y="0"/>
          <a:chExt cx="0" cy="0"/>
        </a:xfrm>
      </p:grpSpPr>
      <p:sp>
        <p:nvSpPr>
          <p:cNvPr id="97" name="PlaceHolder 1"/>
          <p:cNvSpPr>
            <a:spLocks noGrp="1"/>
          </p:cNvSpPr>
          <p:nvPr>
            <p:ph type="title"/>
          </p:nvPr>
        </p:nvSpPr>
        <p:spPr>
          <a:xfrm>
            <a:off x="628560" y="273960"/>
            <a:ext cx="7886520" cy="993960"/>
          </a:xfrm>
          <a:prstGeom prst="rect">
            <a:avLst/>
          </a:prstGeom>
          <a:noFill/>
          <a:ln w="0">
            <a:noFill/>
          </a:ln>
        </p:spPr>
        <p:txBody>
          <a:bodyPr lIns="91440" tIns="45720" rIns="91440" bIns="45720" anchor="ctr">
            <a:noAutofit/>
          </a:bodyPr>
          <a:lstStyle/>
          <a:p>
            <a:pPr indent="0" defTabSz="514440">
              <a:lnSpc>
                <a:spcPct val="90000"/>
              </a:lnSpc>
              <a:buNone/>
            </a:pPr>
            <a:r>
              <a:rPr lang="de-DE" sz="2470" b="0" strike="noStrike" spc="-1">
                <a:solidFill>
                  <a:schemeClr val="dk1"/>
                </a:solidFill>
                <a:latin typeface="Calibri Light"/>
              </a:rPr>
              <a:t>Mastertitelformat bearbeiten</a:t>
            </a:r>
            <a:endParaRPr lang="en-US" sz="2470" b="0" strike="noStrike" spc="-1">
              <a:solidFill>
                <a:schemeClr val="dk1"/>
              </a:solidFill>
              <a:latin typeface="Calibri"/>
            </a:endParaRPr>
          </a:p>
        </p:txBody>
      </p:sp>
      <p:sp>
        <p:nvSpPr>
          <p:cNvPr id="98" name="PlaceHolder 2"/>
          <p:cNvSpPr>
            <a:spLocks noGrp="1"/>
          </p:cNvSpPr>
          <p:nvPr>
            <p:ph type="body"/>
          </p:nvPr>
        </p:nvSpPr>
        <p:spPr>
          <a:xfrm>
            <a:off x="628560" y="1369080"/>
            <a:ext cx="3885840" cy="3263040"/>
          </a:xfrm>
          <a:prstGeom prst="rect">
            <a:avLst/>
          </a:prstGeom>
          <a:noFill/>
          <a:ln w="0">
            <a:noFill/>
          </a:ln>
        </p:spPr>
        <p:txBody>
          <a:bodyPr lIns="91440" tIns="45720" rIns="91440" bIns="45720" anchor="t">
            <a:noAutofit/>
          </a:bodyPr>
          <a:lstStyle/>
          <a:p>
            <a:pPr marL="128520" indent="-128520" defTabSz="514440">
              <a:lnSpc>
                <a:spcPct val="90000"/>
              </a:lnSpc>
              <a:spcBef>
                <a:spcPts val="564"/>
              </a:spcBef>
              <a:buClr>
                <a:srgbClr val="000000"/>
              </a:buClr>
              <a:buFont typeface="Arial"/>
              <a:buChar char="•"/>
            </a:pPr>
            <a:r>
              <a:rPr lang="de-DE" sz="1580" b="0" strike="noStrike" spc="-1">
                <a:solidFill>
                  <a:schemeClr val="dk1"/>
                </a:solidFill>
                <a:latin typeface="Calibri"/>
              </a:rPr>
              <a:t>Mastertextformat bearbeiten</a:t>
            </a:r>
            <a:endParaRPr lang="en-US" sz="1580" b="0" strike="noStrike" spc="-1">
              <a:solidFill>
                <a:schemeClr val="dk1"/>
              </a:solidFill>
              <a:latin typeface="Calibri"/>
            </a:endParaRPr>
          </a:p>
          <a:p>
            <a:pPr marL="385920" lvl="1" indent="-128520" defTabSz="514440">
              <a:lnSpc>
                <a:spcPct val="90000"/>
              </a:lnSpc>
              <a:spcBef>
                <a:spcPts val="281"/>
              </a:spcBef>
              <a:buClr>
                <a:srgbClr val="000000"/>
              </a:buClr>
              <a:buFont typeface="Arial"/>
              <a:buChar char="•"/>
            </a:pPr>
            <a:r>
              <a:rPr lang="de-DE" sz="1350" b="0" strike="noStrike" spc="-1">
                <a:solidFill>
                  <a:schemeClr val="dk1"/>
                </a:solidFill>
                <a:latin typeface="Calibri"/>
              </a:rPr>
              <a:t>Zweite Ebene</a:t>
            </a:r>
            <a:endParaRPr lang="en-US" sz="1350" b="0" strike="noStrike" spc="-1">
              <a:solidFill>
                <a:schemeClr val="dk1"/>
              </a:solidFill>
              <a:latin typeface="Calibri"/>
            </a:endParaRPr>
          </a:p>
          <a:p>
            <a:pPr marL="642960" lvl="2" indent="-128520" defTabSz="514440">
              <a:lnSpc>
                <a:spcPct val="90000"/>
              </a:lnSpc>
              <a:spcBef>
                <a:spcPts val="281"/>
              </a:spcBef>
              <a:buClr>
                <a:srgbClr val="000000"/>
              </a:buClr>
              <a:buFont typeface="Arial"/>
              <a:buChar char="•"/>
            </a:pPr>
            <a:r>
              <a:rPr lang="de-DE" sz="1130" b="0" strike="noStrike" spc="-1">
                <a:solidFill>
                  <a:schemeClr val="dk1"/>
                </a:solidFill>
                <a:latin typeface="Calibri"/>
              </a:rPr>
              <a:t>Dritte Ebene</a:t>
            </a:r>
            <a:endParaRPr lang="en-US" sz="1130" b="0" strike="noStrike" spc="-1">
              <a:solidFill>
                <a:schemeClr val="dk1"/>
              </a:solidFill>
              <a:latin typeface="Calibri"/>
            </a:endParaRPr>
          </a:p>
          <a:p>
            <a:pPr marL="900000" lvl="3"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Vierte Ebene</a:t>
            </a:r>
            <a:endParaRPr lang="en-US" sz="1010" b="0" strike="noStrike" spc="-1">
              <a:solidFill>
                <a:schemeClr val="dk1"/>
              </a:solidFill>
              <a:latin typeface="Calibri"/>
            </a:endParaRPr>
          </a:p>
          <a:p>
            <a:pPr marL="1157400" lvl="4"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Fünfte Ebene</a:t>
            </a:r>
            <a:endParaRPr lang="en-US" sz="1010" b="0" strike="noStrike" spc="-1">
              <a:solidFill>
                <a:schemeClr val="dk1"/>
              </a:solidFill>
              <a:latin typeface="Calibri"/>
            </a:endParaRPr>
          </a:p>
        </p:txBody>
      </p:sp>
      <p:sp>
        <p:nvSpPr>
          <p:cNvPr id="99" name="PlaceHolder 3"/>
          <p:cNvSpPr>
            <a:spLocks noGrp="1"/>
          </p:cNvSpPr>
          <p:nvPr>
            <p:ph type="body"/>
          </p:nvPr>
        </p:nvSpPr>
        <p:spPr>
          <a:xfrm>
            <a:off x="4629240" y="1369080"/>
            <a:ext cx="3885840" cy="3263040"/>
          </a:xfrm>
          <a:prstGeom prst="rect">
            <a:avLst/>
          </a:prstGeom>
          <a:noFill/>
          <a:ln w="0">
            <a:noFill/>
          </a:ln>
        </p:spPr>
        <p:txBody>
          <a:bodyPr lIns="91440" tIns="45720" rIns="91440" bIns="45720" anchor="t">
            <a:noAutofit/>
          </a:bodyPr>
          <a:lstStyle/>
          <a:p>
            <a:pPr marL="128520" indent="-128520" defTabSz="514440">
              <a:lnSpc>
                <a:spcPct val="90000"/>
              </a:lnSpc>
              <a:spcBef>
                <a:spcPts val="564"/>
              </a:spcBef>
              <a:buClr>
                <a:srgbClr val="000000"/>
              </a:buClr>
              <a:buFont typeface="Arial"/>
              <a:buChar char="•"/>
            </a:pPr>
            <a:r>
              <a:rPr lang="de-DE" sz="1580" b="0" strike="noStrike" spc="-1">
                <a:solidFill>
                  <a:schemeClr val="dk1"/>
                </a:solidFill>
                <a:latin typeface="Calibri"/>
              </a:rPr>
              <a:t>Mastertextformat bearbeiten</a:t>
            </a:r>
            <a:endParaRPr lang="en-US" sz="1580" b="0" strike="noStrike" spc="-1">
              <a:solidFill>
                <a:schemeClr val="dk1"/>
              </a:solidFill>
              <a:latin typeface="Calibri"/>
            </a:endParaRPr>
          </a:p>
          <a:p>
            <a:pPr marL="385920" lvl="1" indent="-128520" defTabSz="514440">
              <a:lnSpc>
                <a:spcPct val="90000"/>
              </a:lnSpc>
              <a:spcBef>
                <a:spcPts val="281"/>
              </a:spcBef>
              <a:buClr>
                <a:srgbClr val="000000"/>
              </a:buClr>
              <a:buFont typeface="Arial"/>
              <a:buChar char="•"/>
            </a:pPr>
            <a:r>
              <a:rPr lang="de-DE" sz="1350" b="0" strike="noStrike" spc="-1">
                <a:solidFill>
                  <a:schemeClr val="dk1"/>
                </a:solidFill>
                <a:latin typeface="Calibri"/>
              </a:rPr>
              <a:t>Zweite Ebene</a:t>
            </a:r>
            <a:endParaRPr lang="en-US" sz="1350" b="0" strike="noStrike" spc="-1">
              <a:solidFill>
                <a:schemeClr val="dk1"/>
              </a:solidFill>
              <a:latin typeface="Calibri"/>
            </a:endParaRPr>
          </a:p>
          <a:p>
            <a:pPr marL="642960" lvl="2" indent="-128520" defTabSz="514440">
              <a:lnSpc>
                <a:spcPct val="90000"/>
              </a:lnSpc>
              <a:spcBef>
                <a:spcPts val="281"/>
              </a:spcBef>
              <a:buClr>
                <a:srgbClr val="000000"/>
              </a:buClr>
              <a:buFont typeface="Arial"/>
              <a:buChar char="•"/>
            </a:pPr>
            <a:r>
              <a:rPr lang="de-DE" sz="1130" b="0" strike="noStrike" spc="-1">
                <a:solidFill>
                  <a:schemeClr val="dk1"/>
                </a:solidFill>
                <a:latin typeface="Calibri"/>
              </a:rPr>
              <a:t>Dritte Ebene</a:t>
            </a:r>
            <a:endParaRPr lang="en-US" sz="1130" b="0" strike="noStrike" spc="-1">
              <a:solidFill>
                <a:schemeClr val="dk1"/>
              </a:solidFill>
              <a:latin typeface="Calibri"/>
            </a:endParaRPr>
          </a:p>
          <a:p>
            <a:pPr marL="900000" lvl="3"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Vierte Ebene</a:t>
            </a:r>
            <a:endParaRPr lang="en-US" sz="1010" b="0" strike="noStrike" spc="-1">
              <a:solidFill>
                <a:schemeClr val="dk1"/>
              </a:solidFill>
              <a:latin typeface="Calibri"/>
            </a:endParaRPr>
          </a:p>
          <a:p>
            <a:pPr marL="1157400" lvl="4"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Fünfte Ebene</a:t>
            </a:r>
            <a:endParaRPr lang="en-US" sz="1010" b="0" strike="noStrike" spc="-1">
              <a:solidFill>
                <a:schemeClr val="dk1"/>
              </a:solidFill>
              <a:latin typeface="Calibri"/>
            </a:endParaRPr>
          </a:p>
        </p:txBody>
      </p:sp>
      <p:sp>
        <p:nvSpPr>
          <p:cNvPr id="100" name="PlaceHolder 4"/>
          <p:cNvSpPr>
            <a:spLocks noGrp="1"/>
          </p:cNvSpPr>
          <p:nvPr>
            <p:ph type="dt" idx="16"/>
          </p:nvPr>
        </p:nvSpPr>
        <p:spPr>
          <a:xfrm>
            <a:off x="628560" y="4767120"/>
            <a:ext cx="2057040" cy="273600"/>
          </a:xfrm>
          <a:prstGeom prst="rect">
            <a:avLst/>
          </a:prstGeom>
          <a:noFill/>
          <a:ln w="0">
            <a:noFill/>
          </a:ln>
        </p:spPr>
        <p:txBody>
          <a:bodyPr lIns="91440" tIns="45720" rIns="91440" bIns="45720" anchor="ctr">
            <a:noAutofit/>
          </a:bodyPr>
          <a:lstStyle>
            <a:lvl1pPr indent="0" defTabSz="457200">
              <a:lnSpc>
                <a:spcPct val="100000"/>
              </a:lnSpc>
              <a:buNone/>
              <a:defRPr lang="de-DE" sz="670" b="0" strike="noStrike" spc="-1">
                <a:solidFill>
                  <a:schemeClr val="dk1">
                    <a:tint val="75000"/>
                  </a:schemeClr>
                </a:solidFill>
                <a:latin typeface="Calibri"/>
              </a:defRPr>
            </a:lvl1pPr>
          </a:lstStyle>
          <a:p>
            <a:pPr indent="0" defTabSz="457200">
              <a:lnSpc>
                <a:spcPct val="100000"/>
              </a:lnSpc>
              <a:buNone/>
            </a:pPr>
            <a:r>
              <a:rPr lang="de-DE" sz="670" b="0" strike="noStrike" spc="-1">
                <a:solidFill>
                  <a:schemeClr val="dk1">
                    <a:tint val="75000"/>
                  </a:schemeClr>
                </a:solidFill>
                <a:latin typeface="Calibri"/>
              </a:rPr>
              <a:t>&lt;Datum/Uhrzeit&gt;</a:t>
            </a:r>
            <a:endParaRPr lang="de-DE" sz="670" b="0" strike="noStrike" spc="-1">
              <a:solidFill>
                <a:srgbClr val="000000"/>
              </a:solidFill>
              <a:latin typeface="Calibri"/>
            </a:endParaRPr>
          </a:p>
        </p:txBody>
      </p:sp>
      <p:sp>
        <p:nvSpPr>
          <p:cNvPr id="101" name="PlaceHolder 5"/>
          <p:cNvSpPr>
            <a:spLocks noGrp="1"/>
          </p:cNvSpPr>
          <p:nvPr>
            <p:ph type="ftr" idx="17"/>
          </p:nvPr>
        </p:nvSpPr>
        <p:spPr>
          <a:xfrm>
            <a:off x="3029040" y="4767120"/>
            <a:ext cx="3085920" cy="27360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Calibri"/>
              </a:defRPr>
            </a:lvl1pPr>
          </a:lstStyle>
          <a:p>
            <a:pPr indent="0" algn="ctr">
              <a:buNone/>
            </a:pPr>
            <a:r>
              <a:rPr lang="de-DE" sz="1400" b="0" strike="noStrike" spc="-1">
                <a:solidFill>
                  <a:srgbClr val="000000"/>
                </a:solidFill>
                <a:latin typeface="Calibri"/>
              </a:rPr>
              <a:t>&lt;Fußzeile&gt;</a:t>
            </a:r>
          </a:p>
        </p:txBody>
      </p:sp>
      <p:sp>
        <p:nvSpPr>
          <p:cNvPr id="102" name="PlaceHolder 6"/>
          <p:cNvSpPr>
            <a:spLocks noGrp="1"/>
          </p:cNvSpPr>
          <p:nvPr>
            <p:ph type="sldNum" idx="18"/>
          </p:nvPr>
        </p:nvSpPr>
        <p:spPr>
          <a:xfrm>
            <a:off x="6458040" y="47671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de-DE" sz="670" b="0" strike="noStrike" spc="-1">
                <a:solidFill>
                  <a:schemeClr val="dk1">
                    <a:tint val="75000"/>
                  </a:schemeClr>
                </a:solidFill>
                <a:latin typeface="Calibri"/>
              </a:defRPr>
            </a:lvl1pPr>
          </a:lstStyle>
          <a:p>
            <a:pPr indent="0" algn="r" defTabSz="457200">
              <a:lnSpc>
                <a:spcPct val="100000"/>
              </a:lnSpc>
              <a:buNone/>
            </a:pPr>
            <a:fld id="{0ED2F3DF-8E3F-4902-A6E4-E3BE02AED8D8}" type="slidenum">
              <a:rPr lang="de-DE" sz="670" b="0" strike="noStrike" spc="-1">
                <a:solidFill>
                  <a:schemeClr val="dk1">
                    <a:tint val="75000"/>
                  </a:schemeClr>
                </a:solidFill>
                <a:latin typeface="Calibri"/>
              </a:rPr>
              <a:t>‹Nr.›</a:t>
            </a:fld>
            <a:endParaRPr lang="de-DE" sz="670" b="0" strike="noStrike" spc="-1">
              <a:solidFill>
                <a:srgbClr val="000000"/>
              </a:solidFill>
              <a:latin typeface="Calibri"/>
            </a:endParaRPr>
          </a:p>
        </p:txBody>
      </p:sp>
    </p:spTree>
    <p:extLst>
      <p:ext uri="{BB962C8B-B14F-4D97-AF65-F5344CB8AC3E}">
        <p14:creationId xmlns:p14="http://schemas.microsoft.com/office/powerpoint/2010/main" val="15598011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ergleich">
    <p:bg>
      <p:bgPr>
        <a:solidFill>
          <a:srgbClr val="FFFFFF"/>
        </a:solidFill>
        <a:effectLst/>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630000" y="273960"/>
            <a:ext cx="7886520" cy="993960"/>
          </a:xfrm>
          <a:prstGeom prst="rect">
            <a:avLst/>
          </a:prstGeom>
          <a:noFill/>
          <a:ln w="0">
            <a:noFill/>
          </a:ln>
        </p:spPr>
        <p:txBody>
          <a:bodyPr lIns="91440" tIns="45720" rIns="91440" bIns="45720" anchor="ctr">
            <a:noAutofit/>
          </a:bodyPr>
          <a:lstStyle/>
          <a:p>
            <a:pPr indent="0" defTabSz="514440">
              <a:lnSpc>
                <a:spcPct val="90000"/>
              </a:lnSpc>
              <a:buNone/>
            </a:pPr>
            <a:r>
              <a:rPr lang="de-DE" sz="2470" b="0" strike="noStrike" spc="-1">
                <a:solidFill>
                  <a:schemeClr val="dk1"/>
                </a:solidFill>
                <a:latin typeface="Calibri Light"/>
              </a:rPr>
              <a:t>Mastertitelformat bearbeiten</a:t>
            </a:r>
            <a:endParaRPr lang="en-US" sz="2470" b="0" strike="noStrike" spc="-1">
              <a:solidFill>
                <a:schemeClr val="dk1"/>
              </a:solidFill>
              <a:latin typeface="Calibri"/>
            </a:endParaRPr>
          </a:p>
        </p:txBody>
      </p:sp>
      <p:sp>
        <p:nvSpPr>
          <p:cNvPr id="104" name="PlaceHolder 2"/>
          <p:cNvSpPr>
            <a:spLocks noGrp="1"/>
          </p:cNvSpPr>
          <p:nvPr>
            <p:ph type="body"/>
          </p:nvPr>
        </p:nvSpPr>
        <p:spPr>
          <a:xfrm>
            <a:off x="630000" y="1260720"/>
            <a:ext cx="3867840" cy="617400"/>
          </a:xfrm>
          <a:prstGeom prst="rect">
            <a:avLst/>
          </a:prstGeom>
          <a:noFill/>
          <a:ln w="0">
            <a:noFill/>
          </a:ln>
        </p:spPr>
        <p:txBody>
          <a:bodyPr lIns="91440" tIns="45720" rIns="91440" bIns="45720" anchor="b">
            <a:noAutofit/>
          </a:bodyPr>
          <a:lstStyle/>
          <a:p>
            <a:pPr indent="0" defTabSz="514440">
              <a:lnSpc>
                <a:spcPct val="90000"/>
              </a:lnSpc>
              <a:spcBef>
                <a:spcPts val="564"/>
              </a:spcBef>
              <a:buNone/>
              <a:tabLst>
                <a:tab pos="0" algn="l"/>
              </a:tabLst>
            </a:pPr>
            <a:r>
              <a:rPr lang="de-DE" sz="1350" b="1" strike="noStrike" spc="-1">
                <a:solidFill>
                  <a:schemeClr val="dk1"/>
                </a:solidFill>
                <a:latin typeface="Calibri"/>
              </a:rPr>
              <a:t>Mastertextformat bearbeiten</a:t>
            </a:r>
            <a:endParaRPr lang="en-US" sz="1350" b="0" strike="noStrike" spc="-1">
              <a:solidFill>
                <a:schemeClr val="dk1"/>
              </a:solidFill>
              <a:latin typeface="Calibri"/>
            </a:endParaRPr>
          </a:p>
        </p:txBody>
      </p:sp>
      <p:sp>
        <p:nvSpPr>
          <p:cNvPr id="105" name="PlaceHolder 3"/>
          <p:cNvSpPr>
            <a:spLocks noGrp="1"/>
          </p:cNvSpPr>
          <p:nvPr>
            <p:ph type="body"/>
          </p:nvPr>
        </p:nvSpPr>
        <p:spPr>
          <a:xfrm>
            <a:off x="630000" y="1878840"/>
            <a:ext cx="3867840" cy="2763000"/>
          </a:xfrm>
          <a:prstGeom prst="rect">
            <a:avLst/>
          </a:prstGeom>
          <a:noFill/>
          <a:ln w="0">
            <a:noFill/>
          </a:ln>
        </p:spPr>
        <p:txBody>
          <a:bodyPr lIns="91440" tIns="45720" rIns="91440" bIns="45720" anchor="t">
            <a:noAutofit/>
          </a:bodyPr>
          <a:lstStyle/>
          <a:p>
            <a:pPr marL="128520" indent="-128520" defTabSz="514440">
              <a:lnSpc>
                <a:spcPct val="90000"/>
              </a:lnSpc>
              <a:spcBef>
                <a:spcPts val="564"/>
              </a:spcBef>
              <a:buClr>
                <a:srgbClr val="000000"/>
              </a:buClr>
              <a:buFont typeface="Arial"/>
              <a:buChar char="•"/>
            </a:pPr>
            <a:r>
              <a:rPr lang="de-DE" sz="1580" b="0" strike="noStrike" spc="-1">
                <a:solidFill>
                  <a:schemeClr val="dk1"/>
                </a:solidFill>
                <a:latin typeface="Calibri"/>
              </a:rPr>
              <a:t>Mastertextformat bearbeiten</a:t>
            </a:r>
            <a:endParaRPr lang="en-US" sz="1580" b="0" strike="noStrike" spc="-1">
              <a:solidFill>
                <a:schemeClr val="dk1"/>
              </a:solidFill>
              <a:latin typeface="Calibri"/>
            </a:endParaRPr>
          </a:p>
          <a:p>
            <a:pPr marL="385920" lvl="1" indent="-128520" defTabSz="514440">
              <a:lnSpc>
                <a:spcPct val="90000"/>
              </a:lnSpc>
              <a:spcBef>
                <a:spcPts val="281"/>
              </a:spcBef>
              <a:buClr>
                <a:srgbClr val="000000"/>
              </a:buClr>
              <a:buFont typeface="Arial"/>
              <a:buChar char="•"/>
            </a:pPr>
            <a:r>
              <a:rPr lang="de-DE" sz="1350" b="0" strike="noStrike" spc="-1">
                <a:solidFill>
                  <a:schemeClr val="dk1"/>
                </a:solidFill>
                <a:latin typeface="Calibri"/>
              </a:rPr>
              <a:t>Zweite Ebene</a:t>
            </a:r>
            <a:endParaRPr lang="en-US" sz="1350" b="0" strike="noStrike" spc="-1">
              <a:solidFill>
                <a:schemeClr val="dk1"/>
              </a:solidFill>
              <a:latin typeface="Calibri"/>
            </a:endParaRPr>
          </a:p>
          <a:p>
            <a:pPr marL="642960" lvl="2" indent="-128520" defTabSz="514440">
              <a:lnSpc>
                <a:spcPct val="90000"/>
              </a:lnSpc>
              <a:spcBef>
                <a:spcPts val="281"/>
              </a:spcBef>
              <a:buClr>
                <a:srgbClr val="000000"/>
              </a:buClr>
              <a:buFont typeface="Arial"/>
              <a:buChar char="•"/>
            </a:pPr>
            <a:r>
              <a:rPr lang="de-DE" sz="1130" b="0" strike="noStrike" spc="-1">
                <a:solidFill>
                  <a:schemeClr val="dk1"/>
                </a:solidFill>
                <a:latin typeface="Calibri"/>
              </a:rPr>
              <a:t>Dritte Ebene</a:t>
            </a:r>
            <a:endParaRPr lang="en-US" sz="1130" b="0" strike="noStrike" spc="-1">
              <a:solidFill>
                <a:schemeClr val="dk1"/>
              </a:solidFill>
              <a:latin typeface="Calibri"/>
            </a:endParaRPr>
          </a:p>
          <a:p>
            <a:pPr marL="900000" lvl="3"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Vierte Ebene</a:t>
            </a:r>
            <a:endParaRPr lang="en-US" sz="1010" b="0" strike="noStrike" spc="-1">
              <a:solidFill>
                <a:schemeClr val="dk1"/>
              </a:solidFill>
              <a:latin typeface="Calibri"/>
            </a:endParaRPr>
          </a:p>
          <a:p>
            <a:pPr marL="1157400" lvl="4"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Fünfte Ebene</a:t>
            </a:r>
            <a:endParaRPr lang="en-US" sz="1010" b="0" strike="noStrike" spc="-1">
              <a:solidFill>
                <a:schemeClr val="dk1"/>
              </a:solidFill>
              <a:latin typeface="Calibri"/>
            </a:endParaRPr>
          </a:p>
        </p:txBody>
      </p:sp>
      <p:sp>
        <p:nvSpPr>
          <p:cNvPr id="106" name="PlaceHolder 4"/>
          <p:cNvSpPr>
            <a:spLocks noGrp="1"/>
          </p:cNvSpPr>
          <p:nvPr>
            <p:ph type="body"/>
          </p:nvPr>
        </p:nvSpPr>
        <p:spPr>
          <a:xfrm>
            <a:off x="4629240" y="1260720"/>
            <a:ext cx="3886920" cy="617400"/>
          </a:xfrm>
          <a:prstGeom prst="rect">
            <a:avLst/>
          </a:prstGeom>
          <a:noFill/>
          <a:ln w="0">
            <a:noFill/>
          </a:ln>
        </p:spPr>
        <p:txBody>
          <a:bodyPr lIns="91440" tIns="45720" rIns="91440" bIns="45720" anchor="b">
            <a:noAutofit/>
          </a:bodyPr>
          <a:lstStyle/>
          <a:p>
            <a:pPr indent="0" defTabSz="514440">
              <a:lnSpc>
                <a:spcPct val="90000"/>
              </a:lnSpc>
              <a:spcBef>
                <a:spcPts val="564"/>
              </a:spcBef>
              <a:buNone/>
              <a:tabLst>
                <a:tab pos="0" algn="l"/>
              </a:tabLst>
            </a:pPr>
            <a:r>
              <a:rPr lang="de-DE" sz="1350" b="1" strike="noStrike" spc="-1">
                <a:solidFill>
                  <a:schemeClr val="dk1"/>
                </a:solidFill>
                <a:latin typeface="Calibri"/>
              </a:rPr>
              <a:t>Mastertextformat bearbeiten</a:t>
            </a:r>
            <a:endParaRPr lang="en-US" sz="1350" b="0" strike="noStrike" spc="-1">
              <a:solidFill>
                <a:schemeClr val="dk1"/>
              </a:solidFill>
              <a:latin typeface="Calibri"/>
            </a:endParaRPr>
          </a:p>
        </p:txBody>
      </p:sp>
      <p:sp>
        <p:nvSpPr>
          <p:cNvPr id="107" name="PlaceHolder 5"/>
          <p:cNvSpPr>
            <a:spLocks noGrp="1"/>
          </p:cNvSpPr>
          <p:nvPr>
            <p:ph type="body"/>
          </p:nvPr>
        </p:nvSpPr>
        <p:spPr>
          <a:xfrm>
            <a:off x="4629240" y="1878840"/>
            <a:ext cx="3886920" cy="2763000"/>
          </a:xfrm>
          <a:prstGeom prst="rect">
            <a:avLst/>
          </a:prstGeom>
          <a:noFill/>
          <a:ln w="0">
            <a:noFill/>
          </a:ln>
        </p:spPr>
        <p:txBody>
          <a:bodyPr lIns="91440" tIns="45720" rIns="91440" bIns="45720" anchor="t">
            <a:noAutofit/>
          </a:bodyPr>
          <a:lstStyle/>
          <a:p>
            <a:pPr marL="128520" indent="-128520" defTabSz="514440">
              <a:lnSpc>
                <a:spcPct val="90000"/>
              </a:lnSpc>
              <a:spcBef>
                <a:spcPts val="564"/>
              </a:spcBef>
              <a:buClr>
                <a:srgbClr val="000000"/>
              </a:buClr>
              <a:buFont typeface="Arial"/>
              <a:buChar char="•"/>
            </a:pPr>
            <a:r>
              <a:rPr lang="de-DE" sz="1580" b="0" strike="noStrike" spc="-1">
                <a:solidFill>
                  <a:schemeClr val="dk1"/>
                </a:solidFill>
                <a:latin typeface="Calibri"/>
              </a:rPr>
              <a:t>Mastertextformat bearbeiten</a:t>
            </a:r>
            <a:endParaRPr lang="en-US" sz="1580" b="0" strike="noStrike" spc="-1">
              <a:solidFill>
                <a:schemeClr val="dk1"/>
              </a:solidFill>
              <a:latin typeface="Calibri"/>
            </a:endParaRPr>
          </a:p>
          <a:p>
            <a:pPr marL="385920" lvl="1" indent="-128520" defTabSz="514440">
              <a:lnSpc>
                <a:spcPct val="90000"/>
              </a:lnSpc>
              <a:spcBef>
                <a:spcPts val="281"/>
              </a:spcBef>
              <a:buClr>
                <a:srgbClr val="000000"/>
              </a:buClr>
              <a:buFont typeface="Arial"/>
              <a:buChar char="•"/>
            </a:pPr>
            <a:r>
              <a:rPr lang="de-DE" sz="1350" b="0" strike="noStrike" spc="-1">
                <a:solidFill>
                  <a:schemeClr val="dk1"/>
                </a:solidFill>
                <a:latin typeface="Calibri"/>
              </a:rPr>
              <a:t>Zweite Ebene</a:t>
            </a:r>
            <a:endParaRPr lang="en-US" sz="1350" b="0" strike="noStrike" spc="-1">
              <a:solidFill>
                <a:schemeClr val="dk1"/>
              </a:solidFill>
              <a:latin typeface="Calibri"/>
            </a:endParaRPr>
          </a:p>
          <a:p>
            <a:pPr marL="642960" lvl="2" indent="-128520" defTabSz="514440">
              <a:lnSpc>
                <a:spcPct val="90000"/>
              </a:lnSpc>
              <a:spcBef>
                <a:spcPts val="281"/>
              </a:spcBef>
              <a:buClr>
                <a:srgbClr val="000000"/>
              </a:buClr>
              <a:buFont typeface="Arial"/>
              <a:buChar char="•"/>
            </a:pPr>
            <a:r>
              <a:rPr lang="de-DE" sz="1130" b="0" strike="noStrike" spc="-1">
                <a:solidFill>
                  <a:schemeClr val="dk1"/>
                </a:solidFill>
                <a:latin typeface="Calibri"/>
              </a:rPr>
              <a:t>Dritte Ebene</a:t>
            </a:r>
            <a:endParaRPr lang="en-US" sz="1130" b="0" strike="noStrike" spc="-1">
              <a:solidFill>
                <a:schemeClr val="dk1"/>
              </a:solidFill>
              <a:latin typeface="Calibri"/>
            </a:endParaRPr>
          </a:p>
          <a:p>
            <a:pPr marL="900000" lvl="3"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Vierte Ebene</a:t>
            </a:r>
            <a:endParaRPr lang="en-US" sz="1010" b="0" strike="noStrike" spc="-1">
              <a:solidFill>
                <a:schemeClr val="dk1"/>
              </a:solidFill>
              <a:latin typeface="Calibri"/>
            </a:endParaRPr>
          </a:p>
          <a:p>
            <a:pPr marL="1157400" lvl="4" indent="-128520" defTabSz="514440">
              <a:lnSpc>
                <a:spcPct val="90000"/>
              </a:lnSpc>
              <a:spcBef>
                <a:spcPts val="281"/>
              </a:spcBef>
              <a:buClr>
                <a:srgbClr val="000000"/>
              </a:buClr>
              <a:buFont typeface="Arial"/>
              <a:buChar char="•"/>
            </a:pPr>
            <a:r>
              <a:rPr lang="de-DE" sz="1010" b="0" strike="noStrike" spc="-1">
                <a:solidFill>
                  <a:schemeClr val="dk1"/>
                </a:solidFill>
                <a:latin typeface="Calibri"/>
              </a:rPr>
              <a:t>Fünfte Ebene</a:t>
            </a:r>
            <a:endParaRPr lang="en-US" sz="1010" b="0" strike="noStrike" spc="-1">
              <a:solidFill>
                <a:schemeClr val="dk1"/>
              </a:solidFill>
              <a:latin typeface="Calibri"/>
            </a:endParaRPr>
          </a:p>
        </p:txBody>
      </p:sp>
      <p:sp>
        <p:nvSpPr>
          <p:cNvPr id="108" name="PlaceHolder 6"/>
          <p:cNvSpPr>
            <a:spLocks noGrp="1"/>
          </p:cNvSpPr>
          <p:nvPr>
            <p:ph type="dt" idx="19"/>
          </p:nvPr>
        </p:nvSpPr>
        <p:spPr>
          <a:xfrm>
            <a:off x="628560" y="4767120"/>
            <a:ext cx="2057040" cy="273600"/>
          </a:xfrm>
          <a:prstGeom prst="rect">
            <a:avLst/>
          </a:prstGeom>
          <a:noFill/>
          <a:ln w="0">
            <a:noFill/>
          </a:ln>
        </p:spPr>
        <p:txBody>
          <a:bodyPr lIns="91440" tIns="45720" rIns="91440" bIns="45720" anchor="ctr">
            <a:noAutofit/>
          </a:bodyPr>
          <a:lstStyle>
            <a:lvl1pPr indent="0" defTabSz="457200">
              <a:lnSpc>
                <a:spcPct val="100000"/>
              </a:lnSpc>
              <a:buNone/>
              <a:defRPr lang="de-DE" sz="670" b="0" strike="noStrike" spc="-1">
                <a:solidFill>
                  <a:schemeClr val="dk1">
                    <a:tint val="75000"/>
                  </a:schemeClr>
                </a:solidFill>
                <a:latin typeface="Calibri"/>
              </a:defRPr>
            </a:lvl1pPr>
          </a:lstStyle>
          <a:p>
            <a:pPr indent="0" defTabSz="457200">
              <a:lnSpc>
                <a:spcPct val="100000"/>
              </a:lnSpc>
              <a:buNone/>
            </a:pPr>
            <a:r>
              <a:rPr lang="de-DE" sz="670" b="0" strike="noStrike" spc="-1">
                <a:solidFill>
                  <a:schemeClr val="dk1">
                    <a:tint val="75000"/>
                  </a:schemeClr>
                </a:solidFill>
                <a:latin typeface="Calibri"/>
              </a:rPr>
              <a:t>&lt;Datum/Uhrzeit&gt;</a:t>
            </a:r>
            <a:endParaRPr lang="de-DE" sz="670" b="0" strike="noStrike" spc="-1">
              <a:solidFill>
                <a:srgbClr val="000000"/>
              </a:solidFill>
              <a:latin typeface="Calibri"/>
            </a:endParaRPr>
          </a:p>
        </p:txBody>
      </p:sp>
      <p:sp>
        <p:nvSpPr>
          <p:cNvPr id="109" name="PlaceHolder 7"/>
          <p:cNvSpPr>
            <a:spLocks noGrp="1"/>
          </p:cNvSpPr>
          <p:nvPr>
            <p:ph type="ftr" idx="20"/>
          </p:nvPr>
        </p:nvSpPr>
        <p:spPr>
          <a:xfrm>
            <a:off x="3029040" y="4767120"/>
            <a:ext cx="3085920" cy="27360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Calibri"/>
              </a:defRPr>
            </a:lvl1pPr>
          </a:lstStyle>
          <a:p>
            <a:pPr indent="0" algn="ctr">
              <a:buNone/>
            </a:pPr>
            <a:r>
              <a:rPr lang="de-DE" sz="1400" b="0" strike="noStrike" spc="-1">
                <a:solidFill>
                  <a:srgbClr val="000000"/>
                </a:solidFill>
                <a:latin typeface="Calibri"/>
              </a:rPr>
              <a:t>&lt;Fußzeile&gt;</a:t>
            </a:r>
          </a:p>
        </p:txBody>
      </p:sp>
      <p:sp>
        <p:nvSpPr>
          <p:cNvPr id="110" name="PlaceHolder 8"/>
          <p:cNvSpPr>
            <a:spLocks noGrp="1"/>
          </p:cNvSpPr>
          <p:nvPr>
            <p:ph type="sldNum" idx="21"/>
          </p:nvPr>
        </p:nvSpPr>
        <p:spPr>
          <a:xfrm>
            <a:off x="6458040" y="47671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de-DE" sz="670" b="0" strike="noStrike" spc="-1">
                <a:solidFill>
                  <a:schemeClr val="dk1">
                    <a:tint val="75000"/>
                  </a:schemeClr>
                </a:solidFill>
                <a:latin typeface="Calibri"/>
              </a:defRPr>
            </a:lvl1pPr>
          </a:lstStyle>
          <a:p>
            <a:pPr indent="0" algn="r" defTabSz="457200">
              <a:lnSpc>
                <a:spcPct val="100000"/>
              </a:lnSpc>
              <a:buNone/>
            </a:pPr>
            <a:fld id="{9E6948C4-B29B-4DCD-B471-0213DB4F094B}" type="slidenum">
              <a:rPr lang="de-DE" sz="670" b="0" strike="noStrike" spc="-1">
                <a:solidFill>
                  <a:schemeClr val="dk1">
                    <a:tint val="75000"/>
                  </a:schemeClr>
                </a:solidFill>
                <a:latin typeface="Calibri"/>
              </a:rPr>
              <a:t>‹Nr.›</a:t>
            </a:fld>
            <a:endParaRPr lang="de-DE" sz="670" b="0" strike="noStrike" spc="-1">
              <a:solidFill>
                <a:srgbClr val="000000"/>
              </a:solidFill>
              <a:latin typeface="Calibri"/>
            </a:endParaRPr>
          </a:p>
        </p:txBody>
      </p:sp>
    </p:spTree>
    <p:extLst>
      <p:ext uri="{BB962C8B-B14F-4D97-AF65-F5344CB8AC3E}">
        <p14:creationId xmlns:p14="http://schemas.microsoft.com/office/powerpoint/2010/main" val="36771481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rgbClr val="FFFFFF"/>
        </a:solidFill>
        <a:effectLst/>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628560" y="273960"/>
            <a:ext cx="7886520" cy="993960"/>
          </a:xfrm>
          <a:prstGeom prst="rect">
            <a:avLst/>
          </a:prstGeom>
          <a:noFill/>
          <a:ln w="0">
            <a:noFill/>
          </a:ln>
        </p:spPr>
        <p:txBody>
          <a:bodyPr lIns="91440" tIns="45720" rIns="91440" bIns="45720" anchor="ctr">
            <a:noAutofit/>
          </a:bodyPr>
          <a:lstStyle/>
          <a:p>
            <a:pPr indent="0" defTabSz="514440">
              <a:lnSpc>
                <a:spcPct val="90000"/>
              </a:lnSpc>
              <a:buNone/>
            </a:pPr>
            <a:r>
              <a:rPr lang="de-DE" sz="2470" b="0" strike="noStrike" spc="-1">
                <a:solidFill>
                  <a:schemeClr val="dk1"/>
                </a:solidFill>
                <a:latin typeface="Calibri Light"/>
              </a:rPr>
              <a:t>Mastertitelformat bearbeiten</a:t>
            </a:r>
            <a:endParaRPr lang="en-US" sz="2470" b="0" strike="noStrike" spc="-1">
              <a:solidFill>
                <a:schemeClr val="dk1"/>
              </a:solidFill>
              <a:latin typeface="Calibri"/>
            </a:endParaRPr>
          </a:p>
        </p:txBody>
      </p:sp>
      <p:sp>
        <p:nvSpPr>
          <p:cNvPr id="112" name="PlaceHolder 2"/>
          <p:cNvSpPr>
            <a:spLocks noGrp="1"/>
          </p:cNvSpPr>
          <p:nvPr>
            <p:ph type="dt" idx="22"/>
          </p:nvPr>
        </p:nvSpPr>
        <p:spPr>
          <a:xfrm>
            <a:off x="628560" y="4767120"/>
            <a:ext cx="2057040" cy="273600"/>
          </a:xfrm>
          <a:prstGeom prst="rect">
            <a:avLst/>
          </a:prstGeom>
          <a:noFill/>
          <a:ln w="0">
            <a:noFill/>
          </a:ln>
        </p:spPr>
        <p:txBody>
          <a:bodyPr lIns="91440" tIns="45720" rIns="91440" bIns="45720" anchor="ctr">
            <a:noAutofit/>
          </a:bodyPr>
          <a:lstStyle>
            <a:lvl1pPr indent="0" defTabSz="457200">
              <a:lnSpc>
                <a:spcPct val="100000"/>
              </a:lnSpc>
              <a:buNone/>
              <a:defRPr lang="de-DE" sz="670" b="0" strike="noStrike" spc="-1">
                <a:solidFill>
                  <a:schemeClr val="dk1">
                    <a:tint val="75000"/>
                  </a:schemeClr>
                </a:solidFill>
                <a:latin typeface="Calibri"/>
              </a:defRPr>
            </a:lvl1pPr>
          </a:lstStyle>
          <a:p>
            <a:pPr indent="0" defTabSz="457200">
              <a:lnSpc>
                <a:spcPct val="100000"/>
              </a:lnSpc>
              <a:buNone/>
            </a:pPr>
            <a:r>
              <a:rPr lang="de-DE" sz="670" b="0" strike="noStrike" spc="-1">
                <a:solidFill>
                  <a:schemeClr val="dk1">
                    <a:tint val="75000"/>
                  </a:schemeClr>
                </a:solidFill>
                <a:latin typeface="Calibri"/>
              </a:rPr>
              <a:t>&lt;Datum/Uhrzeit&gt;</a:t>
            </a:r>
            <a:endParaRPr lang="de-DE" sz="670" b="0" strike="noStrike" spc="-1">
              <a:solidFill>
                <a:srgbClr val="000000"/>
              </a:solidFill>
              <a:latin typeface="Calibri"/>
            </a:endParaRPr>
          </a:p>
        </p:txBody>
      </p:sp>
      <p:sp>
        <p:nvSpPr>
          <p:cNvPr id="113" name="PlaceHolder 3"/>
          <p:cNvSpPr>
            <a:spLocks noGrp="1"/>
          </p:cNvSpPr>
          <p:nvPr>
            <p:ph type="ftr" idx="23"/>
          </p:nvPr>
        </p:nvSpPr>
        <p:spPr>
          <a:xfrm>
            <a:off x="3029040" y="4767120"/>
            <a:ext cx="3085920" cy="27360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Calibri"/>
              </a:defRPr>
            </a:lvl1pPr>
          </a:lstStyle>
          <a:p>
            <a:pPr indent="0" algn="ctr">
              <a:buNone/>
            </a:pPr>
            <a:r>
              <a:rPr lang="de-DE" sz="1400" b="0" strike="noStrike" spc="-1">
                <a:solidFill>
                  <a:srgbClr val="000000"/>
                </a:solidFill>
                <a:latin typeface="Calibri"/>
              </a:rPr>
              <a:t>&lt;Fußzeile&gt;</a:t>
            </a:r>
          </a:p>
        </p:txBody>
      </p:sp>
      <p:sp>
        <p:nvSpPr>
          <p:cNvPr id="114" name="PlaceHolder 4"/>
          <p:cNvSpPr>
            <a:spLocks noGrp="1"/>
          </p:cNvSpPr>
          <p:nvPr>
            <p:ph type="sldNum" idx="24"/>
          </p:nvPr>
        </p:nvSpPr>
        <p:spPr>
          <a:xfrm>
            <a:off x="6458040" y="47671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de-DE" sz="670" b="0" strike="noStrike" spc="-1">
                <a:solidFill>
                  <a:schemeClr val="dk1">
                    <a:tint val="75000"/>
                  </a:schemeClr>
                </a:solidFill>
                <a:latin typeface="Calibri"/>
              </a:defRPr>
            </a:lvl1pPr>
          </a:lstStyle>
          <a:p>
            <a:pPr indent="0" algn="r" defTabSz="457200">
              <a:lnSpc>
                <a:spcPct val="100000"/>
              </a:lnSpc>
              <a:buNone/>
            </a:pPr>
            <a:fld id="{19D65AA7-061C-4489-862C-F6EE19C7F08B}" type="slidenum">
              <a:rPr lang="de-DE" sz="670" b="0" strike="noStrike" spc="-1">
                <a:solidFill>
                  <a:schemeClr val="dk1">
                    <a:tint val="75000"/>
                  </a:schemeClr>
                </a:solidFill>
                <a:latin typeface="Calibri"/>
              </a:rPr>
              <a:t>‹Nr.›</a:t>
            </a:fld>
            <a:endParaRPr lang="de-DE" sz="670" b="0" strike="noStrike" spc="-1">
              <a:solidFill>
                <a:srgbClr val="000000"/>
              </a:solidFill>
              <a:latin typeface="Calibri"/>
            </a:endParaRPr>
          </a:p>
        </p:txBody>
      </p:sp>
      <p:sp>
        <p:nvSpPr>
          <p:cNvPr id="115" name="PlaceHolder 5"/>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1580" b="0" strike="noStrike" spc="-1">
                <a:solidFill>
                  <a:schemeClr val="dk1"/>
                </a:solidFill>
                <a:latin typeface="Calibri"/>
              </a:rPr>
              <a:t>Format des Gliederungstextes durch Klicken bearbeiten</a:t>
            </a:r>
          </a:p>
          <a:p>
            <a:pPr marL="864000" lvl="1" indent="-324000">
              <a:lnSpc>
                <a:spcPct val="90000"/>
              </a:lnSpc>
              <a:spcBef>
                <a:spcPts val="1134"/>
              </a:spcBef>
              <a:buClr>
                <a:srgbClr val="000000"/>
              </a:buClr>
              <a:buSzPct val="75000"/>
              <a:buFont typeface="Symbol" charset="2"/>
              <a:buChar char=""/>
            </a:pPr>
            <a:r>
              <a:rPr lang="en-US" sz="1130" b="0" strike="noStrike" spc="-1">
                <a:solidFill>
                  <a:schemeClr val="dk1"/>
                </a:solidFill>
                <a:latin typeface="Calibri"/>
              </a:rPr>
              <a:t>Zweite Gliederungsebene</a:t>
            </a:r>
          </a:p>
          <a:p>
            <a:pPr marL="1296000" lvl="2" indent="-288000">
              <a:lnSpc>
                <a:spcPct val="90000"/>
              </a:lnSpc>
              <a:spcBef>
                <a:spcPts val="850"/>
              </a:spcBef>
              <a:buClr>
                <a:srgbClr val="000000"/>
              </a:buClr>
              <a:buSzPct val="45000"/>
              <a:buFont typeface="Wingdings" charset="2"/>
              <a:buChar char=""/>
            </a:pPr>
            <a:r>
              <a:rPr lang="en-US" sz="1010" b="0" strike="noStrike" spc="-1">
                <a:solidFill>
                  <a:schemeClr val="dk1"/>
                </a:solidFill>
                <a:latin typeface="Calibri"/>
              </a:rPr>
              <a:t>Dritte Gliederungsebene</a:t>
            </a:r>
          </a:p>
          <a:p>
            <a:pPr marL="1728000" lvl="3" indent="-216000">
              <a:lnSpc>
                <a:spcPct val="90000"/>
              </a:lnSpc>
              <a:spcBef>
                <a:spcPts val="567"/>
              </a:spcBef>
              <a:buClr>
                <a:srgbClr val="000000"/>
              </a:buClr>
              <a:buSzPct val="75000"/>
              <a:buFont typeface="Symbol" charset="2"/>
              <a:buChar char=""/>
            </a:pPr>
            <a:r>
              <a:rPr lang="en-US" sz="1010" b="0" strike="noStrike" spc="-1">
                <a:solidFill>
                  <a:schemeClr val="dk1"/>
                </a:solidFill>
                <a:latin typeface="Calibri"/>
              </a:rPr>
              <a:t>Vierte Gliederungsebene</a:t>
            </a:r>
          </a:p>
          <a:p>
            <a:pPr marL="2160000" lvl="4"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Fünfte Gliederungsebene</a:t>
            </a:r>
          </a:p>
          <a:p>
            <a:pPr marL="2592000" lvl="5"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Sechste Gliederungsebene</a:t>
            </a:r>
          </a:p>
          <a:p>
            <a:pPr marL="3024000" lvl="6"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Siebte Gliederungsebene</a:t>
            </a:r>
          </a:p>
        </p:txBody>
      </p:sp>
    </p:spTree>
    <p:extLst>
      <p:ext uri="{BB962C8B-B14F-4D97-AF65-F5344CB8AC3E}">
        <p14:creationId xmlns:p14="http://schemas.microsoft.com/office/powerpoint/2010/main" val="34574909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Standard 1">
    <p:bg>
      <p:bgPr>
        <a:solidFill>
          <a:srgbClr val="FFFFFF"/>
        </a:solidFill>
        <a:effectLst/>
      </p:bgPr>
    </p:bg>
    <p:spTree>
      <p:nvGrpSpPr>
        <p:cNvPr id="1" name=""/>
        <p:cNvGrpSpPr/>
        <p:nvPr/>
      </p:nvGrpSpPr>
      <p:grpSpPr>
        <a:xfrm>
          <a:off x="0" y="0"/>
          <a:ext cx="0" cy="0"/>
          <a:chOff x="0" y="0"/>
          <a:chExt cx="0" cy="0"/>
        </a:xfrm>
      </p:grpSpPr>
      <p:sp>
        <p:nvSpPr>
          <p:cNvPr id="116" name="PlaceHolder 1"/>
          <p:cNvSpPr>
            <a:spLocks noGrp="1"/>
          </p:cNvSpPr>
          <p:nvPr>
            <p:ph type="dt" idx="25"/>
          </p:nvPr>
        </p:nvSpPr>
        <p:spPr>
          <a:xfrm>
            <a:off x="628560" y="4767120"/>
            <a:ext cx="2057040" cy="273600"/>
          </a:xfrm>
          <a:prstGeom prst="rect">
            <a:avLst/>
          </a:prstGeom>
          <a:noFill/>
          <a:ln w="0">
            <a:noFill/>
          </a:ln>
        </p:spPr>
        <p:txBody>
          <a:bodyPr lIns="91440" tIns="45720" rIns="91440" bIns="45720" anchor="ctr">
            <a:noAutofit/>
          </a:bodyPr>
          <a:lstStyle>
            <a:lvl1pPr indent="0" defTabSz="457200">
              <a:lnSpc>
                <a:spcPct val="100000"/>
              </a:lnSpc>
              <a:buNone/>
              <a:defRPr lang="de-DE" sz="670" b="0" strike="noStrike" spc="-1">
                <a:solidFill>
                  <a:schemeClr val="dk1">
                    <a:tint val="75000"/>
                  </a:schemeClr>
                </a:solidFill>
                <a:latin typeface="Calibri"/>
              </a:defRPr>
            </a:lvl1pPr>
          </a:lstStyle>
          <a:p>
            <a:pPr indent="0" defTabSz="457200">
              <a:lnSpc>
                <a:spcPct val="100000"/>
              </a:lnSpc>
              <a:buNone/>
            </a:pPr>
            <a:r>
              <a:rPr lang="de-DE" sz="670" b="0" strike="noStrike" spc="-1">
                <a:solidFill>
                  <a:schemeClr val="dk1">
                    <a:tint val="75000"/>
                  </a:schemeClr>
                </a:solidFill>
                <a:latin typeface="Calibri"/>
              </a:rPr>
              <a:t>&lt;Datum/Uhrzeit&gt;</a:t>
            </a:r>
            <a:endParaRPr lang="de-DE" sz="670" b="0" strike="noStrike" spc="-1">
              <a:solidFill>
                <a:srgbClr val="000000"/>
              </a:solidFill>
              <a:latin typeface="Calibri"/>
            </a:endParaRPr>
          </a:p>
        </p:txBody>
      </p:sp>
      <p:sp>
        <p:nvSpPr>
          <p:cNvPr id="117" name="PlaceHolder 2"/>
          <p:cNvSpPr>
            <a:spLocks noGrp="1"/>
          </p:cNvSpPr>
          <p:nvPr>
            <p:ph type="ftr" idx="26"/>
          </p:nvPr>
        </p:nvSpPr>
        <p:spPr>
          <a:xfrm>
            <a:off x="3029040" y="4767120"/>
            <a:ext cx="3085920" cy="27360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Calibri"/>
              </a:defRPr>
            </a:lvl1pPr>
          </a:lstStyle>
          <a:p>
            <a:pPr indent="0" algn="ctr">
              <a:buNone/>
            </a:pPr>
            <a:r>
              <a:rPr lang="de-DE" sz="1400" b="0" strike="noStrike" spc="-1">
                <a:solidFill>
                  <a:srgbClr val="000000"/>
                </a:solidFill>
                <a:latin typeface="Calibri"/>
              </a:rPr>
              <a:t>&lt;Fußzeile&gt;</a:t>
            </a:r>
          </a:p>
        </p:txBody>
      </p:sp>
      <p:sp>
        <p:nvSpPr>
          <p:cNvPr id="118" name="PlaceHolder 3"/>
          <p:cNvSpPr>
            <a:spLocks noGrp="1"/>
          </p:cNvSpPr>
          <p:nvPr>
            <p:ph type="sldNum" idx="27"/>
          </p:nvPr>
        </p:nvSpPr>
        <p:spPr>
          <a:xfrm>
            <a:off x="6458040" y="47671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de-DE" sz="670" b="0" strike="noStrike" spc="-1">
                <a:solidFill>
                  <a:schemeClr val="dk1">
                    <a:tint val="75000"/>
                  </a:schemeClr>
                </a:solidFill>
                <a:latin typeface="Calibri"/>
              </a:defRPr>
            </a:lvl1pPr>
          </a:lstStyle>
          <a:p>
            <a:pPr indent="0" algn="r" defTabSz="457200">
              <a:lnSpc>
                <a:spcPct val="100000"/>
              </a:lnSpc>
              <a:buNone/>
            </a:pPr>
            <a:fld id="{411F3628-8526-4398-9ED0-6451A862DBF3}" type="slidenum">
              <a:rPr lang="de-DE" sz="670" b="0" strike="noStrike" spc="-1">
                <a:solidFill>
                  <a:schemeClr val="dk1">
                    <a:tint val="75000"/>
                  </a:schemeClr>
                </a:solidFill>
                <a:latin typeface="Calibri"/>
              </a:rPr>
              <a:t>‹Nr.›</a:t>
            </a:fld>
            <a:endParaRPr lang="de-DE" sz="670" b="0" strike="noStrike" spc="-1">
              <a:solidFill>
                <a:srgbClr val="000000"/>
              </a:solidFill>
              <a:latin typeface="Calibri"/>
            </a:endParaRPr>
          </a:p>
        </p:txBody>
      </p:sp>
      <p:sp>
        <p:nvSpPr>
          <p:cNvPr id="119" name="PlaceHolder 4"/>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r>
              <a:rPr lang="en-US" sz="1800" b="0" strike="noStrike" spc="-1">
                <a:solidFill>
                  <a:schemeClr val="dk1"/>
                </a:solidFill>
                <a:latin typeface="Calibri"/>
              </a:rPr>
              <a:t>Format des Titeltextes durch Klicken bearbeiten</a:t>
            </a:r>
          </a:p>
        </p:txBody>
      </p:sp>
      <p:sp>
        <p:nvSpPr>
          <p:cNvPr id="120" name="PlaceHolder 5"/>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1580" b="0" strike="noStrike" spc="-1">
                <a:solidFill>
                  <a:schemeClr val="dk1"/>
                </a:solidFill>
                <a:latin typeface="Calibri"/>
              </a:rPr>
              <a:t>Format des Gliederungstextes durch Klicken bearbeiten</a:t>
            </a:r>
          </a:p>
          <a:p>
            <a:pPr marL="864000" lvl="1" indent="-324000">
              <a:lnSpc>
                <a:spcPct val="90000"/>
              </a:lnSpc>
              <a:spcBef>
                <a:spcPts val="1134"/>
              </a:spcBef>
              <a:buClr>
                <a:srgbClr val="000000"/>
              </a:buClr>
              <a:buSzPct val="75000"/>
              <a:buFont typeface="Symbol" charset="2"/>
              <a:buChar char=""/>
            </a:pPr>
            <a:r>
              <a:rPr lang="en-US" sz="1130" b="0" strike="noStrike" spc="-1">
                <a:solidFill>
                  <a:schemeClr val="dk1"/>
                </a:solidFill>
                <a:latin typeface="Calibri"/>
              </a:rPr>
              <a:t>Zweite Gliederungsebene</a:t>
            </a:r>
          </a:p>
          <a:p>
            <a:pPr marL="1296000" lvl="2" indent="-288000">
              <a:lnSpc>
                <a:spcPct val="90000"/>
              </a:lnSpc>
              <a:spcBef>
                <a:spcPts val="850"/>
              </a:spcBef>
              <a:buClr>
                <a:srgbClr val="000000"/>
              </a:buClr>
              <a:buSzPct val="45000"/>
              <a:buFont typeface="Wingdings" charset="2"/>
              <a:buChar char=""/>
            </a:pPr>
            <a:r>
              <a:rPr lang="en-US" sz="1010" b="0" strike="noStrike" spc="-1">
                <a:solidFill>
                  <a:schemeClr val="dk1"/>
                </a:solidFill>
                <a:latin typeface="Calibri"/>
              </a:rPr>
              <a:t>Dritte Gliederungsebene</a:t>
            </a:r>
          </a:p>
          <a:p>
            <a:pPr marL="1728000" lvl="3" indent="-216000">
              <a:lnSpc>
                <a:spcPct val="90000"/>
              </a:lnSpc>
              <a:spcBef>
                <a:spcPts val="567"/>
              </a:spcBef>
              <a:buClr>
                <a:srgbClr val="000000"/>
              </a:buClr>
              <a:buSzPct val="75000"/>
              <a:buFont typeface="Symbol" charset="2"/>
              <a:buChar char=""/>
            </a:pPr>
            <a:r>
              <a:rPr lang="en-US" sz="1010" b="0" strike="noStrike" spc="-1">
                <a:solidFill>
                  <a:schemeClr val="dk1"/>
                </a:solidFill>
                <a:latin typeface="Calibri"/>
              </a:rPr>
              <a:t>Vierte Gliederungsebene</a:t>
            </a:r>
          </a:p>
          <a:p>
            <a:pPr marL="2160000" lvl="4"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Fünfte Gliederungsebene</a:t>
            </a:r>
          </a:p>
          <a:p>
            <a:pPr marL="2592000" lvl="5"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Sechste Gliederungsebene</a:t>
            </a:r>
          </a:p>
          <a:p>
            <a:pPr marL="3024000" lvl="6"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Siebte Gliederungsebene</a:t>
            </a:r>
          </a:p>
        </p:txBody>
      </p:sp>
    </p:spTree>
    <p:extLst>
      <p:ext uri="{BB962C8B-B14F-4D97-AF65-F5344CB8AC3E}">
        <p14:creationId xmlns:p14="http://schemas.microsoft.com/office/powerpoint/2010/main" val="19258536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Inhalt mit Überschrift">
    <p:bg>
      <p:bgPr>
        <a:solidFill>
          <a:srgbClr val="FFFFFF"/>
        </a:solidFill>
        <a:effectLst/>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630000" y="343080"/>
            <a:ext cx="2948760" cy="1199880"/>
          </a:xfrm>
          <a:prstGeom prst="rect">
            <a:avLst/>
          </a:prstGeom>
          <a:noFill/>
          <a:ln w="0">
            <a:noFill/>
          </a:ln>
        </p:spPr>
        <p:txBody>
          <a:bodyPr lIns="91440" tIns="45720" rIns="91440" bIns="45720" anchor="b">
            <a:noAutofit/>
          </a:bodyPr>
          <a:lstStyle/>
          <a:p>
            <a:pPr indent="0" defTabSz="514440">
              <a:lnSpc>
                <a:spcPct val="90000"/>
              </a:lnSpc>
              <a:buNone/>
            </a:pPr>
            <a:r>
              <a:rPr lang="de-DE" sz="1800" b="0" strike="noStrike" spc="-1">
                <a:solidFill>
                  <a:schemeClr val="dk1"/>
                </a:solidFill>
                <a:latin typeface="Calibri Light"/>
              </a:rPr>
              <a:t>Mastertitelformat bearbeiten</a:t>
            </a:r>
            <a:endParaRPr lang="en-US" sz="1800" b="0" strike="noStrike" spc="-1">
              <a:solidFill>
                <a:schemeClr val="dk1"/>
              </a:solidFill>
              <a:latin typeface="Calibri"/>
            </a:endParaRPr>
          </a:p>
        </p:txBody>
      </p:sp>
      <p:sp>
        <p:nvSpPr>
          <p:cNvPr id="122" name="PlaceHolder 2"/>
          <p:cNvSpPr>
            <a:spLocks noGrp="1"/>
          </p:cNvSpPr>
          <p:nvPr>
            <p:ph type="body"/>
          </p:nvPr>
        </p:nvSpPr>
        <p:spPr>
          <a:xfrm>
            <a:off x="3887280" y="740520"/>
            <a:ext cx="4628880" cy="3654720"/>
          </a:xfrm>
          <a:prstGeom prst="rect">
            <a:avLst/>
          </a:prstGeom>
          <a:noFill/>
          <a:ln w="0">
            <a:noFill/>
          </a:ln>
        </p:spPr>
        <p:txBody>
          <a:bodyPr lIns="91440" tIns="45720" rIns="91440" bIns="45720" anchor="t">
            <a:noAutofit/>
          </a:bodyPr>
          <a:lstStyle/>
          <a:p>
            <a:pPr marL="128520" indent="-128520" defTabSz="514440">
              <a:lnSpc>
                <a:spcPct val="90000"/>
              </a:lnSpc>
              <a:spcBef>
                <a:spcPts val="564"/>
              </a:spcBef>
              <a:buClr>
                <a:srgbClr val="000000"/>
              </a:buClr>
              <a:buFont typeface="Arial"/>
              <a:buChar char="•"/>
            </a:pPr>
            <a:r>
              <a:rPr lang="de-DE" sz="1800" b="0" strike="noStrike" spc="-1">
                <a:solidFill>
                  <a:schemeClr val="dk1"/>
                </a:solidFill>
                <a:latin typeface="Calibri"/>
              </a:rPr>
              <a:t>Mastertextformat bearbeiten</a:t>
            </a:r>
            <a:endParaRPr lang="en-US" sz="1800" b="0" strike="noStrike" spc="-1">
              <a:solidFill>
                <a:schemeClr val="dk1"/>
              </a:solidFill>
              <a:latin typeface="Calibri"/>
            </a:endParaRPr>
          </a:p>
          <a:p>
            <a:pPr marL="385920" lvl="1" indent="-128520" defTabSz="514440">
              <a:lnSpc>
                <a:spcPct val="90000"/>
              </a:lnSpc>
              <a:spcBef>
                <a:spcPts val="281"/>
              </a:spcBef>
              <a:buClr>
                <a:srgbClr val="000000"/>
              </a:buClr>
              <a:buFont typeface="Arial"/>
              <a:buChar char="•"/>
            </a:pPr>
            <a:r>
              <a:rPr lang="de-DE" sz="1580" b="0" strike="noStrike" spc="-1">
                <a:solidFill>
                  <a:schemeClr val="dk1"/>
                </a:solidFill>
                <a:latin typeface="Calibri"/>
              </a:rPr>
              <a:t>Zweite Ebene</a:t>
            </a:r>
            <a:endParaRPr lang="en-US" sz="1580" b="0" strike="noStrike" spc="-1">
              <a:solidFill>
                <a:schemeClr val="dk1"/>
              </a:solidFill>
              <a:latin typeface="Calibri"/>
            </a:endParaRPr>
          </a:p>
          <a:p>
            <a:pPr marL="642960" lvl="2" indent="-128520" defTabSz="514440">
              <a:lnSpc>
                <a:spcPct val="90000"/>
              </a:lnSpc>
              <a:spcBef>
                <a:spcPts val="281"/>
              </a:spcBef>
              <a:buClr>
                <a:srgbClr val="000000"/>
              </a:buClr>
              <a:buFont typeface="Arial"/>
              <a:buChar char="•"/>
            </a:pPr>
            <a:r>
              <a:rPr lang="de-DE" sz="1350" b="0" strike="noStrike" spc="-1">
                <a:solidFill>
                  <a:schemeClr val="dk1"/>
                </a:solidFill>
                <a:latin typeface="Calibri"/>
              </a:rPr>
              <a:t>Dritte Ebene</a:t>
            </a:r>
            <a:endParaRPr lang="en-US" sz="1350" b="0" strike="noStrike" spc="-1">
              <a:solidFill>
                <a:schemeClr val="dk1"/>
              </a:solidFill>
              <a:latin typeface="Calibri"/>
            </a:endParaRPr>
          </a:p>
          <a:p>
            <a:pPr marL="900000" lvl="3" indent="-128520" defTabSz="514440">
              <a:lnSpc>
                <a:spcPct val="90000"/>
              </a:lnSpc>
              <a:spcBef>
                <a:spcPts val="281"/>
              </a:spcBef>
              <a:buClr>
                <a:srgbClr val="000000"/>
              </a:buClr>
              <a:buFont typeface="Arial"/>
              <a:buChar char="•"/>
            </a:pPr>
            <a:r>
              <a:rPr lang="de-DE" sz="1130" b="0" strike="noStrike" spc="-1">
                <a:solidFill>
                  <a:schemeClr val="dk1"/>
                </a:solidFill>
                <a:latin typeface="Calibri"/>
              </a:rPr>
              <a:t>Vierte Ebene</a:t>
            </a:r>
            <a:endParaRPr lang="en-US" sz="1130" b="0" strike="noStrike" spc="-1">
              <a:solidFill>
                <a:schemeClr val="dk1"/>
              </a:solidFill>
              <a:latin typeface="Calibri"/>
            </a:endParaRPr>
          </a:p>
          <a:p>
            <a:pPr marL="1157400" lvl="4" indent="-128520" defTabSz="514440">
              <a:lnSpc>
                <a:spcPct val="90000"/>
              </a:lnSpc>
              <a:spcBef>
                <a:spcPts val="281"/>
              </a:spcBef>
              <a:buClr>
                <a:srgbClr val="000000"/>
              </a:buClr>
              <a:buFont typeface="Arial"/>
              <a:buChar char="•"/>
            </a:pPr>
            <a:r>
              <a:rPr lang="de-DE" sz="1130" b="0" strike="noStrike" spc="-1">
                <a:solidFill>
                  <a:schemeClr val="dk1"/>
                </a:solidFill>
                <a:latin typeface="Calibri"/>
              </a:rPr>
              <a:t>Fünfte Ebene</a:t>
            </a:r>
            <a:endParaRPr lang="en-US" sz="1130" b="0" strike="noStrike" spc="-1">
              <a:solidFill>
                <a:schemeClr val="dk1"/>
              </a:solidFill>
              <a:latin typeface="Calibri"/>
            </a:endParaRPr>
          </a:p>
        </p:txBody>
      </p:sp>
      <p:sp>
        <p:nvSpPr>
          <p:cNvPr id="123" name="PlaceHolder 3"/>
          <p:cNvSpPr>
            <a:spLocks noGrp="1"/>
          </p:cNvSpPr>
          <p:nvPr>
            <p:ph type="body"/>
          </p:nvPr>
        </p:nvSpPr>
        <p:spPr>
          <a:xfrm>
            <a:off x="630000" y="1542960"/>
            <a:ext cx="2948760" cy="2858400"/>
          </a:xfrm>
          <a:prstGeom prst="rect">
            <a:avLst/>
          </a:prstGeom>
          <a:noFill/>
          <a:ln w="0">
            <a:noFill/>
          </a:ln>
        </p:spPr>
        <p:txBody>
          <a:bodyPr lIns="91440" tIns="45720" rIns="91440" bIns="45720" anchor="t">
            <a:noAutofit/>
          </a:bodyPr>
          <a:lstStyle/>
          <a:p>
            <a:pPr indent="0" defTabSz="514440">
              <a:lnSpc>
                <a:spcPct val="90000"/>
              </a:lnSpc>
              <a:spcBef>
                <a:spcPts val="564"/>
              </a:spcBef>
              <a:buNone/>
              <a:tabLst>
                <a:tab pos="0" algn="l"/>
              </a:tabLst>
            </a:pPr>
            <a:r>
              <a:rPr lang="de-DE" sz="900" b="0" strike="noStrike" spc="-1">
                <a:solidFill>
                  <a:schemeClr val="dk1"/>
                </a:solidFill>
                <a:latin typeface="Calibri"/>
              </a:rPr>
              <a:t>Mastertextformat bearbeiten</a:t>
            </a:r>
            <a:endParaRPr lang="en-US" sz="900" b="0" strike="noStrike" spc="-1">
              <a:solidFill>
                <a:schemeClr val="dk1"/>
              </a:solidFill>
              <a:latin typeface="Calibri"/>
            </a:endParaRPr>
          </a:p>
        </p:txBody>
      </p:sp>
      <p:sp>
        <p:nvSpPr>
          <p:cNvPr id="124" name="PlaceHolder 4"/>
          <p:cNvSpPr>
            <a:spLocks noGrp="1"/>
          </p:cNvSpPr>
          <p:nvPr>
            <p:ph type="dt" idx="28"/>
          </p:nvPr>
        </p:nvSpPr>
        <p:spPr>
          <a:xfrm>
            <a:off x="628560" y="4767120"/>
            <a:ext cx="2057040" cy="273600"/>
          </a:xfrm>
          <a:prstGeom prst="rect">
            <a:avLst/>
          </a:prstGeom>
          <a:noFill/>
          <a:ln w="0">
            <a:noFill/>
          </a:ln>
        </p:spPr>
        <p:txBody>
          <a:bodyPr lIns="91440" tIns="45720" rIns="91440" bIns="45720" anchor="ctr">
            <a:noAutofit/>
          </a:bodyPr>
          <a:lstStyle>
            <a:lvl1pPr indent="0" defTabSz="457200">
              <a:lnSpc>
                <a:spcPct val="100000"/>
              </a:lnSpc>
              <a:buNone/>
              <a:defRPr lang="de-DE" sz="670" b="0" strike="noStrike" spc="-1">
                <a:solidFill>
                  <a:schemeClr val="dk1">
                    <a:tint val="75000"/>
                  </a:schemeClr>
                </a:solidFill>
                <a:latin typeface="Calibri"/>
              </a:defRPr>
            </a:lvl1pPr>
          </a:lstStyle>
          <a:p>
            <a:pPr indent="0" defTabSz="457200">
              <a:lnSpc>
                <a:spcPct val="100000"/>
              </a:lnSpc>
              <a:buNone/>
            </a:pPr>
            <a:r>
              <a:rPr lang="de-DE" sz="670" b="0" strike="noStrike" spc="-1">
                <a:solidFill>
                  <a:schemeClr val="dk1">
                    <a:tint val="75000"/>
                  </a:schemeClr>
                </a:solidFill>
                <a:latin typeface="Calibri"/>
              </a:rPr>
              <a:t>&lt;Datum/Uhrzeit&gt;</a:t>
            </a:r>
            <a:endParaRPr lang="de-DE" sz="670" b="0" strike="noStrike" spc="-1">
              <a:solidFill>
                <a:srgbClr val="000000"/>
              </a:solidFill>
              <a:latin typeface="Calibri"/>
            </a:endParaRPr>
          </a:p>
        </p:txBody>
      </p:sp>
      <p:sp>
        <p:nvSpPr>
          <p:cNvPr id="125" name="PlaceHolder 5"/>
          <p:cNvSpPr>
            <a:spLocks noGrp="1"/>
          </p:cNvSpPr>
          <p:nvPr>
            <p:ph type="ftr" idx="29"/>
          </p:nvPr>
        </p:nvSpPr>
        <p:spPr>
          <a:xfrm>
            <a:off x="3029040" y="4767120"/>
            <a:ext cx="3085920" cy="27360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Calibri"/>
              </a:defRPr>
            </a:lvl1pPr>
          </a:lstStyle>
          <a:p>
            <a:pPr indent="0" algn="ctr">
              <a:buNone/>
            </a:pPr>
            <a:r>
              <a:rPr lang="de-DE" sz="1400" b="0" strike="noStrike" spc="-1">
                <a:solidFill>
                  <a:srgbClr val="000000"/>
                </a:solidFill>
                <a:latin typeface="Calibri"/>
              </a:rPr>
              <a:t>&lt;Fußzeile&gt;</a:t>
            </a:r>
          </a:p>
        </p:txBody>
      </p:sp>
      <p:sp>
        <p:nvSpPr>
          <p:cNvPr id="126" name="PlaceHolder 6"/>
          <p:cNvSpPr>
            <a:spLocks noGrp="1"/>
          </p:cNvSpPr>
          <p:nvPr>
            <p:ph type="sldNum" idx="30"/>
          </p:nvPr>
        </p:nvSpPr>
        <p:spPr>
          <a:xfrm>
            <a:off x="6458040" y="47671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de-DE" sz="670" b="0" strike="noStrike" spc="-1">
                <a:solidFill>
                  <a:schemeClr val="dk1">
                    <a:tint val="75000"/>
                  </a:schemeClr>
                </a:solidFill>
                <a:latin typeface="Calibri"/>
              </a:defRPr>
            </a:lvl1pPr>
          </a:lstStyle>
          <a:p>
            <a:pPr indent="0" algn="r" defTabSz="457200">
              <a:lnSpc>
                <a:spcPct val="100000"/>
              </a:lnSpc>
              <a:buNone/>
            </a:pPr>
            <a:fld id="{3F58AFFD-31EF-49AA-98B1-6B5A6A0457A1}" type="slidenum">
              <a:rPr lang="de-DE" sz="670" b="0" strike="noStrike" spc="-1">
                <a:solidFill>
                  <a:schemeClr val="dk1">
                    <a:tint val="75000"/>
                  </a:schemeClr>
                </a:solidFill>
                <a:latin typeface="Calibri"/>
              </a:rPr>
              <a:t>‹Nr.›</a:t>
            </a:fld>
            <a:endParaRPr lang="de-DE" sz="670" b="0" strike="noStrike" spc="-1">
              <a:solidFill>
                <a:srgbClr val="000000"/>
              </a:solidFill>
              <a:latin typeface="Calibri"/>
            </a:endParaRPr>
          </a:p>
        </p:txBody>
      </p:sp>
    </p:spTree>
    <p:extLst>
      <p:ext uri="{BB962C8B-B14F-4D97-AF65-F5344CB8AC3E}">
        <p14:creationId xmlns:p14="http://schemas.microsoft.com/office/powerpoint/2010/main" val="2325860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ild mit Überschrift">
    <p:bg>
      <p:bgPr>
        <a:solidFill>
          <a:srgbClr val="FFFFFF"/>
        </a:solidFill>
        <a:effectLst/>
      </p:bgPr>
    </p:bg>
    <p:spTree>
      <p:nvGrpSpPr>
        <p:cNvPr id="1" name=""/>
        <p:cNvGrpSpPr/>
        <p:nvPr/>
      </p:nvGrpSpPr>
      <p:grpSpPr>
        <a:xfrm>
          <a:off x="0" y="0"/>
          <a:ext cx="0" cy="0"/>
          <a:chOff x="0" y="0"/>
          <a:chExt cx="0" cy="0"/>
        </a:xfrm>
      </p:grpSpPr>
      <p:sp>
        <p:nvSpPr>
          <p:cNvPr id="127" name="PlaceHolder 1"/>
          <p:cNvSpPr>
            <a:spLocks noGrp="1"/>
          </p:cNvSpPr>
          <p:nvPr>
            <p:ph type="title"/>
          </p:nvPr>
        </p:nvSpPr>
        <p:spPr>
          <a:xfrm>
            <a:off x="630000" y="343080"/>
            <a:ext cx="2948760" cy="1199880"/>
          </a:xfrm>
          <a:prstGeom prst="rect">
            <a:avLst/>
          </a:prstGeom>
          <a:noFill/>
          <a:ln w="0">
            <a:noFill/>
          </a:ln>
        </p:spPr>
        <p:txBody>
          <a:bodyPr lIns="91440" tIns="45720" rIns="91440" bIns="45720" anchor="b">
            <a:noAutofit/>
          </a:bodyPr>
          <a:lstStyle/>
          <a:p>
            <a:pPr indent="0" defTabSz="514440">
              <a:lnSpc>
                <a:spcPct val="90000"/>
              </a:lnSpc>
              <a:buNone/>
            </a:pPr>
            <a:r>
              <a:rPr lang="de-DE" sz="1800" b="0" strike="noStrike" spc="-1">
                <a:solidFill>
                  <a:schemeClr val="dk1"/>
                </a:solidFill>
                <a:latin typeface="Calibri Light"/>
              </a:rPr>
              <a:t>Mastertitelformat bearbeiten</a:t>
            </a:r>
            <a:endParaRPr lang="en-US" sz="1800" b="0" strike="noStrike" spc="-1">
              <a:solidFill>
                <a:schemeClr val="dk1"/>
              </a:solidFill>
              <a:latin typeface="Calibri"/>
            </a:endParaRPr>
          </a:p>
        </p:txBody>
      </p:sp>
      <p:sp>
        <p:nvSpPr>
          <p:cNvPr id="128" name="PlaceHolder 2"/>
          <p:cNvSpPr>
            <a:spLocks noGrp="1"/>
          </p:cNvSpPr>
          <p:nvPr>
            <p:ph type="body"/>
          </p:nvPr>
        </p:nvSpPr>
        <p:spPr>
          <a:xfrm>
            <a:off x="3887280" y="740520"/>
            <a:ext cx="4628880" cy="36547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en-US" sz="1800" b="0" strike="noStrike" spc="-1">
                <a:solidFill>
                  <a:schemeClr val="dk1"/>
                </a:solidFill>
                <a:latin typeface="Calibri"/>
              </a:rPr>
              <a:t>Format des Gliederungstextes durch Klicken bearbeiten</a:t>
            </a:r>
          </a:p>
          <a:p>
            <a:pPr marL="864000" lvl="1" indent="-324000">
              <a:lnSpc>
                <a:spcPct val="90000"/>
              </a:lnSpc>
              <a:spcBef>
                <a:spcPts val="1134"/>
              </a:spcBef>
              <a:buClr>
                <a:srgbClr val="000000"/>
              </a:buClr>
              <a:buSzPct val="75000"/>
              <a:buFont typeface="Symbol" charset="2"/>
              <a:buChar char=""/>
            </a:pPr>
            <a:r>
              <a:rPr lang="en-US" sz="1800" b="0" strike="noStrike" spc="-1">
                <a:solidFill>
                  <a:schemeClr val="dk1"/>
                </a:solidFill>
                <a:latin typeface="Calibri"/>
              </a:rPr>
              <a:t>Zweite Gliederungsebene</a:t>
            </a:r>
          </a:p>
          <a:p>
            <a:pPr marL="1296000" lvl="2" indent="-288000">
              <a:lnSpc>
                <a:spcPct val="90000"/>
              </a:lnSpc>
              <a:spcBef>
                <a:spcPts val="850"/>
              </a:spcBef>
              <a:buClr>
                <a:srgbClr val="000000"/>
              </a:buClr>
              <a:buSzPct val="45000"/>
              <a:buFont typeface="Wingdings" charset="2"/>
              <a:buChar char=""/>
            </a:pPr>
            <a:r>
              <a:rPr lang="en-US" sz="1800" b="0" strike="noStrike" spc="-1">
                <a:solidFill>
                  <a:schemeClr val="dk1"/>
                </a:solidFill>
                <a:latin typeface="Calibri"/>
              </a:rPr>
              <a:t>Dritte Gliederungsebene</a:t>
            </a:r>
          </a:p>
          <a:p>
            <a:pPr marL="1728000" lvl="3" indent="-216000">
              <a:lnSpc>
                <a:spcPct val="90000"/>
              </a:lnSpc>
              <a:spcBef>
                <a:spcPts val="567"/>
              </a:spcBef>
              <a:buClr>
                <a:srgbClr val="000000"/>
              </a:buClr>
              <a:buSzPct val="75000"/>
              <a:buFont typeface="Symbol" charset="2"/>
              <a:buChar char=""/>
            </a:pPr>
            <a:r>
              <a:rPr lang="en-US" sz="1800" b="0" strike="noStrike" spc="-1">
                <a:solidFill>
                  <a:schemeClr val="dk1"/>
                </a:solidFill>
                <a:latin typeface="Calibri"/>
              </a:rPr>
              <a:t>Vierte Gliederungsebene</a:t>
            </a:r>
          </a:p>
          <a:p>
            <a:pPr marL="2160000" lvl="4" indent="-216000">
              <a:lnSpc>
                <a:spcPct val="90000"/>
              </a:lnSpc>
              <a:spcBef>
                <a:spcPts val="283"/>
              </a:spcBef>
              <a:buClr>
                <a:srgbClr val="000000"/>
              </a:buClr>
              <a:buSzPct val="45000"/>
              <a:buFont typeface="Wingdings" charset="2"/>
              <a:buChar char=""/>
            </a:pPr>
            <a:r>
              <a:rPr lang="en-US" sz="1800" b="0" strike="noStrike" spc="-1">
                <a:solidFill>
                  <a:schemeClr val="dk1"/>
                </a:solidFill>
                <a:latin typeface="Calibri"/>
              </a:rPr>
              <a:t>Fünfte Gliederungsebene</a:t>
            </a:r>
          </a:p>
          <a:p>
            <a:pPr marL="2592000" lvl="5" indent="-216000">
              <a:lnSpc>
                <a:spcPct val="90000"/>
              </a:lnSpc>
              <a:spcBef>
                <a:spcPts val="283"/>
              </a:spcBef>
              <a:buClr>
                <a:srgbClr val="000000"/>
              </a:buClr>
              <a:buSzPct val="45000"/>
              <a:buFont typeface="Wingdings" charset="2"/>
              <a:buChar char=""/>
            </a:pPr>
            <a:r>
              <a:rPr lang="en-US" sz="1800" b="0" strike="noStrike" spc="-1">
                <a:solidFill>
                  <a:schemeClr val="dk1"/>
                </a:solidFill>
                <a:latin typeface="Calibri"/>
              </a:rPr>
              <a:t>Sechste Gliederungsebene</a:t>
            </a:r>
          </a:p>
          <a:p>
            <a:pPr marL="3024000" lvl="6" indent="-216000">
              <a:lnSpc>
                <a:spcPct val="90000"/>
              </a:lnSpc>
              <a:spcBef>
                <a:spcPts val="283"/>
              </a:spcBef>
              <a:buClr>
                <a:srgbClr val="000000"/>
              </a:buClr>
              <a:buSzPct val="45000"/>
              <a:buFont typeface="Wingdings" charset="2"/>
              <a:buChar char=""/>
            </a:pPr>
            <a:r>
              <a:rPr lang="en-US" sz="1800" b="0" strike="noStrike" spc="-1">
                <a:solidFill>
                  <a:schemeClr val="dk1"/>
                </a:solidFill>
                <a:latin typeface="Calibri"/>
              </a:rPr>
              <a:t>Siebte Gliederungsebene</a:t>
            </a:r>
          </a:p>
        </p:txBody>
      </p:sp>
      <p:sp>
        <p:nvSpPr>
          <p:cNvPr id="129" name="PlaceHolder 3"/>
          <p:cNvSpPr>
            <a:spLocks noGrp="1"/>
          </p:cNvSpPr>
          <p:nvPr>
            <p:ph type="body"/>
          </p:nvPr>
        </p:nvSpPr>
        <p:spPr>
          <a:xfrm>
            <a:off x="630000" y="1542960"/>
            <a:ext cx="2948760" cy="2858400"/>
          </a:xfrm>
          <a:prstGeom prst="rect">
            <a:avLst/>
          </a:prstGeom>
          <a:noFill/>
          <a:ln w="0">
            <a:noFill/>
          </a:ln>
        </p:spPr>
        <p:txBody>
          <a:bodyPr lIns="91440" tIns="45720" rIns="91440" bIns="45720" anchor="t">
            <a:noAutofit/>
          </a:bodyPr>
          <a:lstStyle/>
          <a:p>
            <a:pPr indent="0" defTabSz="514440">
              <a:lnSpc>
                <a:spcPct val="90000"/>
              </a:lnSpc>
              <a:spcBef>
                <a:spcPts val="564"/>
              </a:spcBef>
              <a:buNone/>
              <a:tabLst>
                <a:tab pos="0" algn="l"/>
              </a:tabLst>
            </a:pPr>
            <a:r>
              <a:rPr lang="de-DE" sz="900" b="0" strike="noStrike" spc="-1">
                <a:solidFill>
                  <a:schemeClr val="dk1"/>
                </a:solidFill>
                <a:latin typeface="Calibri"/>
              </a:rPr>
              <a:t>Mastertextformat bearbeiten</a:t>
            </a:r>
            <a:endParaRPr lang="en-US" sz="900" b="0" strike="noStrike" spc="-1">
              <a:solidFill>
                <a:schemeClr val="dk1"/>
              </a:solidFill>
              <a:latin typeface="Calibri"/>
            </a:endParaRPr>
          </a:p>
        </p:txBody>
      </p:sp>
      <p:sp>
        <p:nvSpPr>
          <p:cNvPr id="130" name="PlaceHolder 4"/>
          <p:cNvSpPr>
            <a:spLocks noGrp="1"/>
          </p:cNvSpPr>
          <p:nvPr>
            <p:ph type="dt" idx="31"/>
          </p:nvPr>
        </p:nvSpPr>
        <p:spPr>
          <a:xfrm>
            <a:off x="628560" y="4767120"/>
            <a:ext cx="2057040" cy="273600"/>
          </a:xfrm>
          <a:prstGeom prst="rect">
            <a:avLst/>
          </a:prstGeom>
          <a:noFill/>
          <a:ln w="0">
            <a:noFill/>
          </a:ln>
        </p:spPr>
        <p:txBody>
          <a:bodyPr lIns="91440" tIns="45720" rIns="91440" bIns="45720" anchor="ctr">
            <a:noAutofit/>
          </a:bodyPr>
          <a:lstStyle>
            <a:lvl1pPr indent="0" defTabSz="457200">
              <a:lnSpc>
                <a:spcPct val="100000"/>
              </a:lnSpc>
              <a:buNone/>
              <a:defRPr lang="de-DE" sz="670" b="0" strike="noStrike" spc="-1">
                <a:solidFill>
                  <a:schemeClr val="dk1">
                    <a:tint val="75000"/>
                  </a:schemeClr>
                </a:solidFill>
                <a:latin typeface="Calibri"/>
              </a:defRPr>
            </a:lvl1pPr>
          </a:lstStyle>
          <a:p>
            <a:pPr indent="0" defTabSz="457200">
              <a:lnSpc>
                <a:spcPct val="100000"/>
              </a:lnSpc>
              <a:buNone/>
            </a:pPr>
            <a:r>
              <a:rPr lang="de-DE" sz="670" b="0" strike="noStrike" spc="-1">
                <a:solidFill>
                  <a:schemeClr val="dk1">
                    <a:tint val="75000"/>
                  </a:schemeClr>
                </a:solidFill>
                <a:latin typeface="Calibri"/>
              </a:rPr>
              <a:t>&lt;Datum/Uhrzeit&gt;</a:t>
            </a:r>
            <a:endParaRPr lang="de-DE" sz="670" b="0" strike="noStrike" spc="-1">
              <a:solidFill>
                <a:srgbClr val="000000"/>
              </a:solidFill>
              <a:latin typeface="Calibri"/>
            </a:endParaRPr>
          </a:p>
        </p:txBody>
      </p:sp>
      <p:sp>
        <p:nvSpPr>
          <p:cNvPr id="131" name="PlaceHolder 5"/>
          <p:cNvSpPr>
            <a:spLocks noGrp="1"/>
          </p:cNvSpPr>
          <p:nvPr>
            <p:ph type="ftr" idx="32"/>
          </p:nvPr>
        </p:nvSpPr>
        <p:spPr>
          <a:xfrm>
            <a:off x="3029040" y="4767120"/>
            <a:ext cx="3085920" cy="273600"/>
          </a:xfrm>
          <a:prstGeom prst="rect">
            <a:avLst/>
          </a:prstGeom>
          <a:noFill/>
          <a:ln w="0">
            <a:noFill/>
          </a:ln>
        </p:spPr>
        <p:txBody>
          <a:bodyPr lIns="91440" tIns="45720" rIns="91440" bIns="45720" anchor="ctr">
            <a:noAutofit/>
          </a:bodyPr>
          <a:lstStyle>
            <a:lvl1pPr indent="0" algn="ctr">
              <a:buNone/>
              <a:defRPr lang="de-DE" sz="1400" b="0" strike="noStrike" spc="-1">
                <a:solidFill>
                  <a:srgbClr val="000000"/>
                </a:solidFill>
                <a:latin typeface="Calibri"/>
              </a:defRPr>
            </a:lvl1pPr>
          </a:lstStyle>
          <a:p>
            <a:pPr indent="0" algn="ctr">
              <a:buNone/>
            </a:pPr>
            <a:r>
              <a:rPr lang="de-DE" sz="1400" b="0" strike="noStrike" spc="-1">
                <a:solidFill>
                  <a:srgbClr val="000000"/>
                </a:solidFill>
                <a:latin typeface="Calibri"/>
              </a:rPr>
              <a:t>&lt;Fußzeile&gt;</a:t>
            </a:r>
          </a:p>
        </p:txBody>
      </p:sp>
      <p:sp>
        <p:nvSpPr>
          <p:cNvPr id="132" name="PlaceHolder 6"/>
          <p:cNvSpPr>
            <a:spLocks noGrp="1"/>
          </p:cNvSpPr>
          <p:nvPr>
            <p:ph type="sldNum" idx="33"/>
          </p:nvPr>
        </p:nvSpPr>
        <p:spPr>
          <a:xfrm>
            <a:off x="6458040" y="47671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de-DE" sz="670" b="0" strike="noStrike" spc="-1">
                <a:solidFill>
                  <a:schemeClr val="dk1">
                    <a:tint val="75000"/>
                  </a:schemeClr>
                </a:solidFill>
                <a:latin typeface="Calibri"/>
              </a:defRPr>
            </a:lvl1pPr>
          </a:lstStyle>
          <a:p>
            <a:pPr indent="0" algn="r" defTabSz="457200">
              <a:lnSpc>
                <a:spcPct val="100000"/>
              </a:lnSpc>
              <a:buNone/>
            </a:pPr>
            <a:fld id="{6D8F22F9-21FF-4F53-AF11-058107319045}" type="slidenum">
              <a:rPr lang="de-DE" sz="670" b="0" strike="noStrike" spc="-1">
                <a:solidFill>
                  <a:schemeClr val="dk1">
                    <a:tint val="75000"/>
                  </a:schemeClr>
                </a:solidFill>
                <a:latin typeface="Calibri"/>
              </a:rPr>
              <a:t>‹Nr.›</a:t>
            </a:fld>
            <a:endParaRPr lang="de-DE" sz="670" b="0" strike="noStrike" spc="-1">
              <a:solidFill>
                <a:srgbClr val="000000"/>
              </a:solidFill>
              <a:latin typeface="Calibri"/>
            </a:endParaRPr>
          </a:p>
        </p:txBody>
      </p:sp>
    </p:spTree>
    <p:extLst>
      <p:ext uri="{BB962C8B-B14F-4D97-AF65-F5344CB8AC3E}">
        <p14:creationId xmlns:p14="http://schemas.microsoft.com/office/powerpoint/2010/main" val="16909168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Standard 9">
    <p:bg>
      <p:bgPr>
        <a:solidFill>
          <a:srgbClr val="000000"/>
        </a:solidFill>
        <a:effectLst/>
      </p:bgPr>
    </p:bg>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05200"/>
            <a:ext cx="8228160" cy="857520"/>
          </a:xfrm>
          <a:prstGeom prst="rect">
            <a:avLst/>
          </a:prstGeom>
          <a:noFill/>
          <a:ln w="0">
            <a:noFill/>
          </a:ln>
        </p:spPr>
        <p:txBody>
          <a:bodyPr lIns="0" tIns="0" rIns="0" bIns="0" anchor="ctr">
            <a:noAutofit/>
          </a:bodyPr>
          <a:lstStyle/>
          <a:p>
            <a:pPr indent="0" defTabSz="914400">
              <a:lnSpc>
                <a:spcPct val="90000"/>
              </a:lnSpc>
              <a:buNone/>
              <a:tabLst>
                <a:tab pos="0" algn="l"/>
              </a:tabLst>
            </a:pPr>
            <a:r>
              <a:rPr lang="en-US" sz="1800" b="0" u="none" strike="noStrike">
                <a:solidFill>
                  <a:schemeClr val="lt1"/>
                </a:solidFill>
                <a:effectLst/>
                <a:uFillTx/>
                <a:latin typeface="Calibri"/>
                <a:ea typeface="Arial"/>
              </a:rPr>
              <a:t>Format des Titeltextes durch Klicken bearbeiten</a:t>
            </a:r>
            <a:endParaRPr lang="de-DE" sz="1800" b="0" u="none" strike="noStrike">
              <a:solidFill>
                <a:schemeClr val="dk1"/>
              </a:solidFill>
              <a:effectLst/>
              <a:uFillTx/>
              <a:latin typeface="Calibri"/>
            </a:endParaRPr>
          </a:p>
        </p:txBody>
      </p:sp>
      <p:sp>
        <p:nvSpPr>
          <p:cNvPr id="232"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FFFFFF"/>
              </a:buClr>
              <a:buSzPct val="45000"/>
              <a:buFont typeface="Wingdings" charset="2"/>
              <a:buChar char=""/>
            </a:pPr>
            <a:r>
              <a:rPr lang="en-US" sz="2100" b="0" u="none" strike="noStrike">
                <a:solidFill>
                  <a:schemeClr val="lt1"/>
                </a:solidFill>
                <a:effectLst/>
                <a:uFillTx/>
                <a:latin typeface="Calibri"/>
                <a:ea typeface="Arial"/>
              </a:rPr>
              <a:t>Format des Gliederungstextes durch Klicken bearbeiten</a:t>
            </a:r>
            <a:endParaRPr lang="de-DE" sz="2100" b="0" u="none" strike="noStrike">
              <a:solidFill>
                <a:schemeClr val="dk1"/>
              </a:solidFill>
              <a:effectLst/>
              <a:uFillTx/>
              <a:latin typeface="Calibri"/>
            </a:endParaRPr>
          </a:p>
          <a:p>
            <a:pPr marL="864000" lvl="1" indent="-324000" defTabSz="914400">
              <a:lnSpc>
                <a:spcPct val="90000"/>
              </a:lnSpc>
              <a:spcBef>
                <a:spcPts val="1134"/>
              </a:spcBef>
              <a:buClr>
                <a:srgbClr val="FFFFFF"/>
              </a:buClr>
              <a:buSzPct val="75000"/>
              <a:buFont typeface="Symbol" charset="2"/>
              <a:buChar char=""/>
            </a:pPr>
            <a:r>
              <a:rPr lang="en-US" sz="1500" b="0" u="none" strike="noStrike">
                <a:solidFill>
                  <a:schemeClr val="lt1"/>
                </a:solidFill>
                <a:effectLst/>
                <a:uFillTx/>
                <a:latin typeface="Calibri"/>
                <a:ea typeface="Arial"/>
              </a:rPr>
              <a:t>Zweite Gliederungsebene</a:t>
            </a:r>
            <a:endParaRPr lang="de-DE" sz="1500" b="0" u="none" strike="noStrike">
              <a:solidFill>
                <a:schemeClr val="dk1"/>
              </a:solidFill>
              <a:effectLst/>
              <a:uFillTx/>
              <a:latin typeface="Calibri"/>
            </a:endParaRPr>
          </a:p>
          <a:p>
            <a:pPr marL="1296000" lvl="2" indent="-288000" defTabSz="914400">
              <a:lnSpc>
                <a:spcPct val="90000"/>
              </a:lnSpc>
              <a:spcBef>
                <a:spcPts val="850"/>
              </a:spcBef>
              <a:buClr>
                <a:srgbClr val="FFFFFF"/>
              </a:buClr>
              <a:buSzPct val="45000"/>
              <a:buFont typeface="Wingdings" charset="2"/>
              <a:buChar char=""/>
            </a:pPr>
            <a:r>
              <a:rPr lang="en-US" sz="1350" b="0" u="none" strike="noStrike">
                <a:solidFill>
                  <a:schemeClr val="lt1"/>
                </a:solidFill>
                <a:effectLst/>
                <a:uFillTx/>
                <a:latin typeface="Calibri"/>
                <a:ea typeface="Arial"/>
              </a:rPr>
              <a:t>Dritte Gliederungsebene</a:t>
            </a:r>
            <a:endParaRPr lang="de-DE" sz="1350" b="0" u="none" strike="noStrike">
              <a:solidFill>
                <a:schemeClr val="dk1"/>
              </a:solidFill>
              <a:effectLst/>
              <a:uFillTx/>
              <a:latin typeface="Calibri"/>
            </a:endParaRPr>
          </a:p>
          <a:p>
            <a:pPr marL="1728000" lvl="3" indent="-216000" defTabSz="914400">
              <a:lnSpc>
                <a:spcPct val="90000"/>
              </a:lnSpc>
              <a:spcBef>
                <a:spcPts val="567"/>
              </a:spcBef>
              <a:buClr>
                <a:srgbClr val="FFFFFF"/>
              </a:buClr>
              <a:buSzPct val="75000"/>
              <a:buFont typeface="Symbol" charset="2"/>
              <a:buChar char=""/>
            </a:pPr>
            <a:r>
              <a:rPr lang="en-US" sz="1350" b="0" u="none" strike="noStrike">
                <a:solidFill>
                  <a:schemeClr val="lt1"/>
                </a:solidFill>
                <a:effectLst/>
                <a:uFillTx/>
                <a:latin typeface="Calibri"/>
                <a:ea typeface="Arial"/>
              </a:rPr>
              <a:t>Vierte Gliederungsebene</a:t>
            </a:r>
            <a:endParaRPr lang="de-DE" sz="1350" b="0" u="none" strike="noStrike">
              <a:solidFill>
                <a:schemeClr val="dk1"/>
              </a:solidFill>
              <a:effectLst/>
              <a:uFillTx/>
              <a:latin typeface="Calibri"/>
            </a:endParaRPr>
          </a:p>
          <a:p>
            <a:pPr marL="2160000" lvl="4" indent="-216000" defTabSz="914400">
              <a:lnSpc>
                <a:spcPct val="90000"/>
              </a:lnSpc>
              <a:spcBef>
                <a:spcPts val="283"/>
              </a:spcBef>
              <a:buClr>
                <a:srgbClr val="FFFFFF"/>
              </a:buClr>
              <a:buSzPct val="45000"/>
              <a:buFont typeface="Wingdings" charset="2"/>
              <a:buChar char=""/>
            </a:pPr>
            <a:r>
              <a:rPr lang="en-US" sz="2000" b="0" u="none" strike="noStrike">
                <a:solidFill>
                  <a:schemeClr val="lt1"/>
                </a:solidFill>
                <a:effectLst/>
                <a:uFillTx/>
                <a:latin typeface="Calibri"/>
                <a:ea typeface="Arial"/>
              </a:rPr>
              <a:t>Fünfte Gliederungsebene</a:t>
            </a:r>
            <a:endParaRPr lang="de-DE" sz="2000" b="0" u="none" strike="noStrike">
              <a:solidFill>
                <a:schemeClr val="dk1"/>
              </a:solidFill>
              <a:effectLst/>
              <a:uFillTx/>
              <a:latin typeface="Calibri"/>
            </a:endParaRPr>
          </a:p>
          <a:p>
            <a:pPr marL="2592000" lvl="5" indent="-216000" defTabSz="914400">
              <a:lnSpc>
                <a:spcPct val="90000"/>
              </a:lnSpc>
              <a:spcBef>
                <a:spcPts val="283"/>
              </a:spcBef>
              <a:buClr>
                <a:srgbClr val="FFFFFF"/>
              </a:buClr>
              <a:buSzPct val="45000"/>
              <a:buFont typeface="Wingdings" charset="2"/>
              <a:buChar char=""/>
            </a:pPr>
            <a:r>
              <a:rPr lang="en-US" sz="2000" b="0" u="none" strike="noStrike">
                <a:solidFill>
                  <a:schemeClr val="lt1"/>
                </a:solidFill>
                <a:effectLst/>
                <a:uFillTx/>
                <a:latin typeface="Calibri"/>
                <a:ea typeface="Arial"/>
              </a:rPr>
              <a:t>Sechste Gliederungsebene</a:t>
            </a:r>
            <a:endParaRPr lang="de-DE" sz="2000" b="0" u="none" strike="noStrike">
              <a:solidFill>
                <a:schemeClr val="dk1"/>
              </a:solidFill>
              <a:effectLst/>
              <a:uFillTx/>
              <a:latin typeface="Calibri"/>
            </a:endParaRPr>
          </a:p>
          <a:p>
            <a:pPr marL="3024000" lvl="6" indent="-216000" defTabSz="914400">
              <a:lnSpc>
                <a:spcPct val="90000"/>
              </a:lnSpc>
              <a:spcBef>
                <a:spcPts val="283"/>
              </a:spcBef>
              <a:buClr>
                <a:srgbClr val="FFFFFF"/>
              </a:buClr>
              <a:buSzPct val="45000"/>
              <a:buFont typeface="Wingdings" charset="2"/>
              <a:buChar char=""/>
            </a:pPr>
            <a:r>
              <a:rPr lang="en-US" sz="2000" b="0" u="none" strike="noStrike">
                <a:solidFill>
                  <a:schemeClr val="lt1"/>
                </a:solidFill>
                <a:effectLst/>
                <a:uFillTx/>
                <a:latin typeface="Calibri"/>
                <a:ea typeface="Arial"/>
              </a:rPr>
              <a:t>Siebte Gliederungsebene</a:t>
            </a:r>
            <a:endParaRPr lang="de-DE" sz="2000" b="0" u="none" strike="noStrike">
              <a:solidFill>
                <a:schemeClr val="dk1"/>
              </a:solidFill>
              <a:effectLst/>
              <a:uFillTx/>
              <a:latin typeface="Calibri"/>
            </a:endParaRPr>
          </a:p>
        </p:txBody>
      </p:sp>
    </p:spTree>
    <p:extLst>
      <p:ext uri="{BB962C8B-B14F-4D97-AF65-F5344CB8AC3E}">
        <p14:creationId xmlns:p14="http://schemas.microsoft.com/office/powerpoint/2010/main" val="288405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tandard 4">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6534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Standard 10">
    <p:bg>
      <p:bgPr>
        <a:solidFill>
          <a:srgbClr val="FFFFFF"/>
        </a:solidFill>
        <a:effectLst/>
      </p:bgPr>
    </p:bg>
    <p:spTree>
      <p:nvGrpSpPr>
        <p:cNvPr id="1" name=""/>
        <p:cNvGrpSpPr/>
        <p:nvPr/>
      </p:nvGrpSpPr>
      <p:grpSpPr>
        <a:xfrm>
          <a:off x="0" y="0"/>
          <a:ext cx="0" cy="0"/>
          <a:chOff x="0" y="0"/>
          <a:chExt cx="0" cy="0"/>
        </a:xfrm>
      </p:grpSpPr>
      <p:sp>
        <p:nvSpPr>
          <p:cNvPr id="233" name="Freihandform: Form 7"/>
          <p:cNvSpPr/>
          <p:nvPr/>
        </p:nvSpPr>
        <p:spPr>
          <a:xfrm>
            <a:off x="3210120" y="-4320"/>
            <a:ext cx="572400" cy="503280"/>
          </a:xfrm>
          <a:custGeom>
            <a:avLst/>
            <a:gdLst>
              <a:gd name="textAreaLeft" fmla="*/ 0 w 572400"/>
              <a:gd name="textAreaRight" fmla="*/ 573840 w 572400"/>
              <a:gd name="textAreaTop" fmla="*/ 0 h 503280"/>
              <a:gd name="textAreaBottom" fmla="*/ 504720 h 503280"/>
            </a:gdLst>
            <a:ahLst/>
            <a:cxnLst/>
            <a:rect l="textAreaLeft" t="textAreaTop" r="textAreaRight" b="textAreaBottom"/>
            <a:pathLst>
              <a:path w="573759" h="504760">
                <a:moveTo>
                  <a:pt x="91382" y="0"/>
                </a:moveTo>
                <a:lnTo>
                  <a:pt x="573759" y="0"/>
                </a:lnTo>
                <a:lnTo>
                  <a:pt x="482377" y="504760"/>
                </a:lnTo>
                <a:lnTo>
                  <a:pt x="0" y="504760"/>
                </a:lnTo>
                <a:close/>
              </a:path>
            </a:pathLst>
          </a:custGeom>
          <a:solidFill>
            <a:srgbClr val="FF3859"/>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u="none" strike="noStrike">
              <a:solidFill>
                <a:schemeClr val="lt1"/>
              </a:solidFill>
              <a:effectLst/>
              <a:uFillTx/>
              <a:latin typeface="Calibri"/>
              <a:ea typeface="Arial"/>
            </a:endParaRPr>
          </a:p>
        </p:txBody>
      </p:sp>
      <p:sp>
        <p:nvSpPr>
          <p:cNvPr id="234" name="Textfeld 11"/>
          <p:cNvSpPr/>
          <p:nvPr/>
        </p:nvSpPr>
        <p:spPr>
          <a:xfrm>
            <a:off x="992880" y="72000"/>
            <a:ext cx="274572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800" b="1" u="none" strike="noStrike">
                <a:solidFill>
                  <a:schemeClr val="dk1"/>
                </a:solidFill>
                <a:effectLst/>
                <a:uFillTx/>
                <a:latin typeface="Univers Condensed"/>
                <a:ea typeface="Arial"/>
              </a:rPr>
              <a:t>Wirtschaftspädagogik und Ökonomische Bildung:  </a:t>
            </a:r>
            <a:endParaRPr lang="en-US" sz="800" b="0" u="none" strike="noStrike">
              <a:solidFill>
                <a:srgbClr val="000000"/>
              </a:solidFill>
              <a:effectLst/>
              <a:uFillTx/>
              <a:latin typeface="Calibri"/>
            </a:endParaRPr>
          </a:p>
          <a:p>
            <a:pPr defTabSz="457200">
              <a:lnSpc>
                <a:spcPct val="100000"/>
              </a:lnSpc>
            </a:pPr>
            <a:r>
              <a:rPr lang="de-DE" sz="800" b="1" u="none" strike="noStrike">
                <a:solidFill>
                  <a:schemeClr val="dk1"/>
                </a:solidFill>
                <a:effectLst/>
                <a:uFillTx/>
                <a:latin typeface="Univers Condensed"/>
                <a:ea typeface="Arial"/>
              </a:rPr>
              <a:t>Lehrkräftebildung und Unterricht digital</a:t>
            </a:r>
            <a:endParaRPr lang="en-US" sz="800" b="0" u="none" strike="noStrike">
              <a:solidFill>
                <a:srgbClr val="000000"/>
              </a:solidFill>
              <a:effectLst/>
              <a:uFillTx/>
              <a:latin typeface="Calibri"/>
            </a:endParaRPr>
          </a:p>
        </p:txBody>
      </p:sp>
      <p:cxnSp>
        <p:nvCxnSpPr>
          <p:cNvPr id="235" name="Verbinder: gekrümmt 48"/>
          <p:cNvCxnSpPr/>
          <p:nvPr/>
        </p:nvCxnSpPr>
        <p:spPr>
          <a:xfrm>
            <a:off x="2545560" y="-286200"/>
            <a:ext cx="2205000" cy="1060560"/>
          </a:xfrm>
          <a:prstGeom prst="curvedConnector3">
            <a:avLst>
              <a:gd name="adj1" fmla="val 50000"/>
            </a:avLst>
          </a:prstGeom>
          <a:ln w="19050">
            <a:solidFill>
              <a:srgbClr val="FFFFFF"/>
            </a:solidFill>
            <a:round/>
          </a:ln>
        </p:spPr>
      </p:cxnSp>
      <p:cxnSp>
        <p:nvCxnSpPr>
          <p:cNvPr id="236" name="Verbinder: gekrümmt 53"/>
          <p:cNvCxnSpPr/>
          <p:nvPr/>
        </p:nvCxnSpPr>
        <p:spPr>
          <a:xfrm rot="10800000" flipV="1">
            <a:off x="2508480" y="127440"/>
            <a:ext cx="1314000" cy="501120"/>
          </a:xfrm>
          <a:prstGeom prst="curvedConnector3">
            <a:avLst>
              <a:gd name="adj1" fmla="val 49986"/>
            </a:avLst>
          </a:prstGeom>
          <a:ln w="19050">
            <a:solidFill>
              <a:srgbClr val="FFFFFF"/>
            </a:solidFill>
            <a:round/>
          </a:ln>
        </p:spPr>
      </p:cxnSp>
      <p:grpSp>
        <p:nvGrpSpPr>
          <p:cNvPr id="237" name="Gruppieren 17"/>
          <p:cNvGrpSpPr/>
          <p:nvPr/>
        </p:nvGrpSpPr>
        <p:grpSpPr>
          <a:xfrm>
            <a:off x="3043800" y="4539600"/>
            <a:ext cx="3191760" cy="1104120"/>
            <a:chOff x="3043800" y="4539600"/>
            <a:chExt cx="3191760" cy="1104120"/>
          </a:xfrm>
        </p:grpSpPr>
        <p:sp>
          <p:nvSpPr>
            <p:cNvPr id="238" name="Rechteck 27"/>
            <p:cNvSpPr/>
            <p:nvPr/>
          </p:nvSpPr>
          <p:spPr>
            <a:xfrm>
              <a:off x="3043800" y="5013000"/>
              <a:ext cx="3191760" cy="13464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sp>
          <p:nvSpPr>
            <p:cNvPr id="239" name="Bogen 28"/>
            <p:cNvSpPr/>
            <p:nvPr/>
          </p:nvSpPr>
          <p:spPr>
            <a:xfrm rot="919800">
              <a:off x="5038920" y="4953240"/>
              <a:ext cx="858600" cy="52632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sp>
          <p:nvSpPr>
            <p:cNvPr id="240" name="Bogen 29"/>
            <p:cNvSpPr/>
            <p:nvPr/>
          </p:nvSpPr>
          <p:spPr>
            <a:xfrm rot="4493400">
              <a:off x="5058000" y="4666320"/>
              <a:ext cx="914040" cy="85032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grpSp>
      <p:grpSp>
        <p:nvGrpSpPr>
          <p:cNvPr id="241" name="Gruppieren 18"/>
          <p:cNvGrpSpPr/>
          <p:nvPr/>
        </p:nvGrpSpPr>
        <p:grpSpPr>
          <a:xfrm>
            <a:off x="0" y="4787280"/>
            <a:ext cx="3230640" cy="1189080"/>
            <a:chOff x="0" y="4787280"/>
            <a:chExt cx="3230640" cy="1189080"/>
          </a:xfrm>
        </p:grpSpPr>
        <p:sp>
          <p:nvSpPr>
            <p:cNvPr id="242" name="Rechteck 24"/>
            <p:cNvSpPr/>
            <p:nvPr/>
          </p:nvSpPr>
          <p:spPr>
            <a:xfrm>
              <a:off x="0" y="5013000"/>
              <a:ext cx="3042360" cy="13464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sp>
          <p:nvSpPr>
            <p:cNvPr id="243" name="Bogen 25"/>
            <p:cNvSpPr/>
            <p:nvPr/>
          </p:nvSpPr>
          <p:spPr>
            <a:xfrm rot="879600">
              <a:off x="1432440" y="4993200"/>
              <a:ext cx="1372320" cy="526320"/>
            </a:xfrm>
            <a:prstGeom prst="arc">
              <a:avLst>
                <a:gd name="adj1" fmla="val 15668957"/>
                <a:gd name="adj2" fmla="val 21392377"/>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sp>
          <p:nvSpPr>
            <p:cNvPr id="244" name="Bogen 26"/>
            <p:cNvSpPr/>
            <p:nvPr/>
          </p:nvSpPr>
          <p:spPr>
            <a:xfrm rot="18036600">
              <a:off x="2200320" y="4986360"/>
              <a:ext cx="914040" cy="790560"/>
            </a:xfrm>
            <a:prstGeom prst="arc">
              <a:avLst>
                <a:gd name="adj1" fmla="val 15743669"/>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grpSp>
      <p:grpSp>
        <p:nvGrpSpPr>
          <p:cNvPr id="245" name="Gruppieren 19"/>
          <p:cNvGrpSpPr/>
          <p:nvPr/>
        </p:nvGrpSpPr>
        <p:grpSpPr>
          <a:xfrm>
            <a:off x="6236640" y="4799880"/>
            <a:ext cx="3310200" cy="1197720"/>
            <a:chOff x="6236640" y="4799880"/>
            <a:chExt cx="3310200" cy="1197720"/>
          </a:xfrm>
        </p:grpSpPr>
        <p:sp>
          <p:nvSpPr>
            <p:cNvPr id="246" name="Rechteck 21"/>
            <p:cNvSpPr/>
            <p:nvPr/>
          </p:nvSpPr>
          <p:spPr>
            <a:xfrm>
              <a:off x="6236640" y="5013000"/>
              <a:ext cx="2905920" cy="13464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sp>
          <p:nvSpPr>
            <p:cNvPr id="247" name="Bogen 22"/>
            <p:cNvSpPr/>
            <p:nvPr/>
          </p:nvSpPr>
          <p:spPr>
            <a:xfrm rot="447000">
              <a:off x="7699680" y="4994280"/>
              <a:ext cx="1401480" cy="526320"/>
            </a:xfrm>
            <a:prstGeom prst="arc">
              <a:avLst>
                <a:gd name="adj1" fmla="val 14372503"/>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sp>
          <p:nvSpPr>
            <p:cNvPr id="248" name="Bogen 23"/>
            <p:cNvSpPr/>
            <p:nvPr/>
          </p:nvSpPr>
          <p:spPr>
            <a:xfrm rot="18036600">
              <a:off x="8509680" y="4995000"/>
              <a:ext cx="914040" cy="80712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grpSp>
      <p:sp>
        <p:nvSpPr>
          <p:cNvPr id="249" name="Rechteck 20"/>
          <p:cNvSpPr/>
          <p:nvPr/>
        </p:nvSpPr>
        <p:spPr>
          <a:xfrm>
            <a:off x="0" y="468720"/>
            <a:ext cx="9137160" cy="4428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pic>
        <p:nvPicPr>
          <p:cNvPr id="250" name="Grafik 30"/>
          <p:cNvPicPr/>
          <p:nvPr/>
        </p:nvPicPr>
        <p:blipFill>
          <a:blip r:embed="rId2"/>
          <a:srcRect t="17401" b="22671"/>
          <a:stretch/>
        </p:blipFill>
        <p:spPr>
          <a:xfrm>
            <a:off x="71640" y="94320"/>
            <a:ext cx="1006920" cy="297000"/>
          </a:xfrm>
          <a:prstGeom prst="rect">
            <a:avLst/>
          </a:prstGeom>
          <a:noFill/>
          <a:ln w="0">
            <a:noFill/>
          </a:ln>
        </p:spPr>
      </p:pic>
      <p:pic>
        <p:nvPicPr>
          <p:cNvPr id="251" name="Grafik 3"/>
          <p:cNvPicPr/>
          <p:nvPr/>
        </p:nvPicPr>
        <p:blipFill>
          <a:blip r:embed="rId3"/>
          <a:stretch/>
        </p:blipFill>
        <p:spPr>
          <a:xfrm>
            <a:off x="5555520" y="72000"/>
            <a:ext cx="3315600" cy="354240"/>
          </a:xfrm>
          <a:prstGeom prst="rect">
            <a:avLst/>
          </a:prstGeom>
          <a:noFill/>
          <a:ln w="0">
            <a:noFill/>
          </a:ln>
        </p:spPr>
      </p:pic>
      <p:sp>
        <p:nvSpPr>
          <p:cNvPr id="252" name="PlaceHolder 1"/>
          <p:cNvSpPr>
            <a:spLocks noGrp="1"/>
          </p:cNvSpPr>
          <p:nvPr>
            <p:ph type="title"/>
          </p:nvPr>
        </p:nvSpPr>
        <p:spPr>
          <a:xfrm>
            <a:off x="457200" y="205200"/>
            <a:ext cx="8228160" cy="857520"/>
          </a:xfrm>
          <a:prstGeom prst="rect">
            <a:avLst/>
          </a:prstGeom>
          <a:noFill/>
          <a:ln w="0">
            <a:noFill/>
          </a:ln>
        </p:spPr>
        <p:txBody>
          <a:bodyPr lIns="0" tIns="0" rIns="0" bIns="0" anchor="ctr">
            <a:noAutofit/>
          </a:bodyPr>
          <a:lstStyle/>
          <a:p>
            <a:pPr indent="0" defTabSz="914400">
              <a:lnSpc>
                <a:spcPct val="90000"/>
              </a:lnSpc>
              <a:buNone/>
              <a:tabLst>
                <a:tab pos="0" algn="l"/>
              </a:tabLst>
            </a:pPr>
            <a:r>
              <a:rPr lang="en-US" sz="1800" b="0" u="none" strike="noStrike">
                <a:solidFill>
                  <a:schemeClr val="dk1"/>
                </a:solidFill>
                <a:effectLst/>
                <a:uFillTx/>
                <a:latin typeface="Calibri"/>
                <a:ea typeface="Arial"/>
              </a:rPr>
              <a:t>Format des Titeltextes durch Klicken bearbeiten</a:t>
            </a:r>
            <a:endParaRPr lang="de-DE" sz="1800" b="0" u="none" strike="noStrike">
              <a:solidFill>
                <a:schemeClr val="dk1"/>
              </a:solidFill>
              <a:effectLst/>
              <a:uFillTx/>
              <a:latin typeface="Calibri"/>
            </a:endParaRPr>
          </a:p>
        </p:txBody>
      </p:sp>
      <p:sp>
        <p:nvSpPr>
          <p:cNvPr id="253"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en-US" sz="2100" b="0" u="none" strike="noStrike">
                <a:solidFill>
                  <a:schemeClr val="dk1"/>
                </a:solidFill>
                <a:effectLst/>
                <a:uFillTx/>
                <a:latin typeface="Calibri"/>
                <a:ea typeface="Arial"/>
              </a:rPr>
              <a:t>Format des Gliederungstextes durch Klicken bearbeiten</a:t>
            </a:r>
            <a:endParaRPr lang="de-DE" sz="2100" b="0" u="none" strike="noStrike">
              <a:solidFill>
                <a:schemeClr val="dk1"/>
              </a:solidFill>
              <a:effectLst/>
              <a:uFillTx/>
              <a:latin typeface="Calibri"/>
            </a:endParaRPr>
          </a:p>
          <a:p>
            <a:pPr marL="864000" lvl="1" indent="-324000" defTabSz="914400">
              <a:lnSpc>
                <a:spcPct val="90000"/>
              </a:lnSpc>
              <a:spcBef>
                <a:spcPts val="1134"/>
              </a:spcBef>
              <a:buClr>
                <a:srgbClr val="000000"/>
              </a:buClr>
              <a:buSzPct val="75000"/>
              <a:buFont typeface="Symbol" charset="2"/>
              <a:buChar char=""/>
            </a:pPr>
            <a:r>
              <a:rPr lang="en-US" sz="1500" b="0" u="none" strike="noStrike">
                <a:solidFill>
                  <a:schemeClr val="dk1"/>
                </a:solidFill>
                <a:effectLst/>
                <a:uFillTx/>
                <a:latin typeface="Calibri"/>
                <a:ea typeface="Arial"/>
              </a:rPr>
              <a:t>Zweite Gliederungsebene</a:t>
            </a:r>
            <a:endParaRPr lang="de-DE" sz="1500" b="0" u="none" strike="noStrike">
              <a:solidFill>
                <a:schemeClr val="dk1"/>
              </a:solidFill>
              <a:effectLst/>
              <a:uFillTx/>
              <a:latin typeface="Calibri"/>
            </a:endParaRPr>
          </a:p>
          <a:p>
            <a:pPr marL="1296000" lvl="2" indent="-288000" defTabSz="914400">
              <a:lnSpc>
                <a:spcPct val="90000"/>
              </a:lnSpc>
              <a:spcBef>
                <a:spcPts val="850"/>
              </a:spcBef>
              <a:buClr>
                <a:srgbClr val="000000"/>
              </a:buClr>
              <a:buSzPct val="45000"/>
              <a:buFont typeface="Wingdings" charset="2"/>
              <a:buChar char=""/>
            </a:pPr>
            <a:r>
              <a:rPr lang="en-US" sz="1350" b="0" u="none" strike="noStrike">
                <a:solidFill>
                  <a:schemeClr val="dk1"/>
                </a:solidFill>
                <a:effectLst/>
                <a:uFillTx/>
                <a:latin typeface="Calibri"/>
                <a:ea typeface="Arial"/>
              </a:rPr>
              <a:t>Dritte Gliederungsebene</a:t>
            </a:r>
            <a:endParaRPr lang="de-DE" sz="1350" b="0" u="none" strike="noStrike">
              <a:solidFill>
                <a:schemeClr val="dk1"/>
              </a:solidFill>
              <a:effectLst/>
              <a:uFillTx/>
              <a:latin typeface="Calibri"/>
            </a:endParaRPr>
          </a:p>
          <a:p>
            <a:pPr marL="1728000" lvl="3" indent="-216000" defTabSz="914400">
              <a:lnSpc>
                <a:spcPct val="90000"/>
              </a:lnSpc>
              <a:spcBef>
                <a:spcPts val="567"/>
              </a:spcBef>
              <a:buClr>
                <a:srgbClr val="000000"/>
              </a:buClr>
              <a:buSzPct val="75000"/>
              <a:buFont typeface="Symbol" charset="2"/>
              <a:buChar char=""/>
            </a:pPr>
            <a:r>
              <a:rPr lang="en-US" sz="1350" b="0" u="none" strike="noStrike">
                <a:solidFill>
                  <a:schemeClr val="dk1"/>
                </a:solidFill>
                <a:effectLst/>
                <a:uFillTx/>
                <a:latin typeface="Calibri"/>
                <a:ea typeface="Arial"/>
              </a:rPr>
              <a:t>Vierte Gliederungsebene</a:t>
            </a:r>
            <a:endParaRPr lang="de-DE" sz="1350" b="0" u="none" strike="noStrike">
              <a:solidFill>
                <a:schemeClr val="dk1"/>
              </a:solidFill>
              <a:effectLst/>
              <a:uFillTx/>
              <a:latin typeface="Calibri"/>
            </a:endParaRPr>
          </a:p>
          <a:p>
            <a:pPr marL="2160000" lvl="4" indent="-216000" defTabSz="9144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ea typeface="Arial"/>
              </a:rPr>
              <a:t>Fünfte Gliederungsebene</a:t>
            </a:r>
            <a:endParaRPr lang="de-DE" sz="2000" b="0" u="none" strike="noStrike">
              <a:solidFill>
                <a:schemeClr val="dk1"/>
              </a:solidFill>
              <a:effectLst/>
              <a:uFillTx/>
              <a:latin typeface="Calibri"/>
            </a:endParaRPr>
          </a:p>
          <a:p>
            <a:pPr marL="2592000" lvl="5" indent="-216000" defTabSz="9144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ea typeface="Arial"/>
              </a:rPr>
              <a:t>Sechste Gliederungsebene</a:t>
            </a:r>
            <a:endParaRPr lang="de-DE" sz="2000" b="0" u="none" strike="noStrike">
              <a:solidFill>
                <a:schemeClr val="dk1"/>
              </a:solidFill>
              <a:effectLst/>
              <a:uFillTx/>
              <a:latin typeface="Calibri"/>
            </a:endParaRPr>
          </a:p>
          <a:p>
            <a:pPr marL="3024000" lvl="6" indent="-216000" defTabSz="9144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ea typeface="Arial"/>
              </a:rPr>
              <a:t>Siebte Gliederungsebene</a:t>
            </a:r>
            <a:endParaRPr lang="de-DE" sz="2000" b="0" u="none" strike="noStrike">
              <a:solidFill>
                <a:schemeClr val="dk1"/>
              </a:solidFill>
              <a:effectLst/>
              <a:uFillTx/>
              <a:latin typeface="Calibri"/>
            </a:endParaRPr>
          </a:p>
        </p:txBody>
      </p:sp>
    </p:spTree>
    <p:extLst>
      <p:ext uri="{BB962C8B-B14F-4D97-AF65-F5344CB8AC3E}">
        <p14:creationId xmlns:p14="http://schemas.microsoft.com/office/powerpoint/2010/main" val="21052777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Standard 11">
    <p:bg>
      <p:bgPr>
        <a:solidFill>
          <a:srgbClr val="FFFFFF"/>
        </a:solidFill>
        <a:effectLst/>
      </p:bgPr>
    </p:bg>
    <p:spTree>
      <p:nvGrpSpPr>
        <p:cNvPr id="1" name=""/>
        <p:cNvGrpSpPr/>
        <p:nvPr/>
      </p:nvGrpSpPr>
      <p:grpSpPr>
        <a:xfrm>
          <a:off x="0" y="0"/>
          <a:ext cx="0" cy="0"/>
          <a:chOff x="0" y="0"/>
          <a:chExt cx="0" cy="0"/>
        </a:xfrm>
      </p:grpSpPr>
      <p:sp>
        <p:nvSpPr>
          <p:cNvPr id="254" name="Freihandform: Form 7"/>
          <p:cNvSpPr/>
          <p:nvPr/>
        </p:nvSpPr>
        <p:spPr>
          <a:xfrm>
            <a:off x="3210120" y="-4320"/>
            <a:ext cx="572400" cy="503280"/>
          </a:xfrm>
          <a:custGeom>
            <a:avLst/>
            <a:gdLst>
              <a:gd name="textAreaLeft" fmla="*/ 0 w 572400"/>
              <a:gd name="textAreaRight" fmla="*/ 573840 w 572400"/>
              <a:gd name="textAreaTop" fmla="*/ 0 h 503280"/>
              <a:gd name="textAreaBottom" fmla="*/ 504720 h 503280"/>
            </a:gdLst>
            <a:ahLst/>
            <a:cxnLst/>
            <a:rect l="textAreaLeft" t="textAreaTop" r="textAreaRight" b="textAreaBottom"/>
            <a:pathLst>
              <a:path w="573759" h="504760">
                <a:moveTo>
                  <a:pt x="91382" y="0"/>
                </a:moveTo>
                <a:lnTo>
                  <a:pt x="573759" y="0"/>
                </a:lnTo>
                <a:lnTo>
                  <a:pt x="482377" y="504760"/>
                </a:lnTo>
                <a:lnTo>
                  <a:pt x="0" y="504760"/>
                </a:lnTo>
                <a:close/>
              </a:path>
            </a:pathLst>
          </a:custGeom>
          <a:solidFill>
            <a:srgbClr val="FF3859"/>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u="none" strike="noStrike">
              <a:solidFill>
                <a:schemeClr val="lt1"/>
              </a:solidFill>
              <a:effectLst/>
              <a:uFillTx/>
              <a:latin typeface="Calibri"/>
              <a:ea typeface="Arial"/>
            </a:endParaRPr>
          </a:p>
        </p:txBody>
      </p:sp>
      <p:sp>
        <p:nvSpPr>
          <p:cNvPr id="255" name="Textfeld 11"/>
          <p:cNvSpPr/>
          <p:nvPr/>
        </p:nvSpPr>
        <p:spPr>
          <a:xfrm>
            <a:off x="992880" y="72000"/>
            <a:ext cx="274572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pPr>
            <a:r>
              <a:rPr lang="de-DE" sz="800" b="1" u="none" strike="noStrike">
                <a:solidFill>
                  <a:schemeClr val="dk1"/>
                </a:solidFill>
                <a:effectLst/>
                <a:uFillTx/>
                <a:latin typeface="Univers Condensed"/>
                <a:ea typeface="Arial"/>
              </a:rPr>
              <a:t>Wirtschaftspädagogik und Ökonomische Bildung:  </a:t>
            </a:r>
            <a:endParaRPr lang="en-US" sz="800" b="0" u="none" strike="noStrike">
              <a:solidFill>
                <a:srgbClr val="000000"/>
              </a:solidFill>
              <a:effectLst/>
              <a:uFillTx/>
              <a:latin typeface="Calibri"/>
            </a:endParaRPr>
          </a:p>
          <a:p>
            <a:pPr defTabSz="457200">
              <a:lnSpc>
                <a:spcPct val="100000"/>
              </a:lnSpc>
            </a:pPr>
            <a:r>
              <a:rPr lang="de-DE" sz="800" b="1" u="none" strike="noStrike">
                <a:solidFill>
                  <a:schemeClr val="dk1"/>
                </a:solidFill>
                <a:effectLst/>
                <a:uFillTx/>
                <a:latin typeface="Univers Condensed"/>
                <a:ea typeface="Arial"/>
              </a:rPr>
              <a:t>Lehrkräftebildung und Unterricht digital</a:t>
            </a:r>
            <a:endParaRPr lang="en-US" sz="800" b="0" u="none" strike="noStrike">
              <a:solidFill>
                <a:srgbClr val="000000"/>
              </a:solidFill>
              <a:effectLst/>
              <a:uFillTx/>
              <a:latin typeface="Calibri"/>
            </a:endParaRPr>
          </a:p>
        </p:txBody>
      </p:sp>
      <p:cxnSp>
        <p:nvCxnSpPr>
          <p:cNvPr id="256" name="Verbinder: gekrümmt 48"/>
          <p:cNvCxnSpPr/>
          <p:nvPr/>
        </p:nvCxnSpPr>
        <p:spPr>
          <a:xfrm>
            <a:off x="2545560" y="-286200"/>
            <a:ext cx="2205000" cy="1060560"/>
          </a:xfrm>
          <a:prstGeom prst="curvedConnector2">
            <a:avLst/>
          </a:prstGeom>
          <a:ln w="19050">
            <a:solidFill>
              <a:srgbClr val="FFFFFF"/>
            </a:solidFill>
            <a:round/>
          </a:ln>
        </p:spPr>
      </p:cxnSp>
      <p:cxnSp>
        <p:nvCxnSpPr>
          <p:cNvPr id="257" name="Verbinder: gekrümmt 53"/>
          <p:cNvCxnSpPr/>
          <p:nvPr/>
        </p:nvCxnSpPr>
        <p:spPr>
          <a:xfrm rot="10800000" flipV="1">
            <a:off x="2508480" y="127440"/>
            <a:ext cx="1314000" cy="501120"/>
          </a:xfrm>
          <a:prstGeom prst="curvedConnector2">
            <a:avLst/>
          </a:prstGeom>
          <a:ln w="19050">
            <a:solidFill>
              <a:srgbClr val="FFFFFF"/>
            </a:solidFill>
            <a:round/>
          </a:ln>
        </p:spPr>
      </p:cxnSp>
      <p:grpSp>
        <p:nvGrpSpPr>
          <p:cNvPr id="258" name="Gruppieren 17"/>
          <p:cNvGrpSpPr/>
          <p:nvPr/>
        </p:nvGrpSpPr>
        <p:grpSpPr>
          <a:xfrm>
            <a:off x="3043800" y="4539600"/>
            <a:ext cx="3191760" cy="1104120"/>
            <a:chOff x="3043800" y="4539600"/>
            <a:chExt cx="3191760" cy="1104120"/>
          </a:xfrm>
        </p:grpSpPr>
        <p:sp>
          <p:nvSpPr>
            <p:cNvPr id="259" name="Rechteck 27"/>
            <p:cNvSpPr/>
            <p:nvPr/>
          </p:nvSpPr>
          <p:spPr>
            <a:xfrm>
              <a:off x="3043800" y="5013000"/>
              <a:ext cx="3191760" cy="13464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sp>
          <p:nvSpPr>
            <p:cNvPr id="260" name="Bogen 28"/>
            <p:cNvSpPr/>
            <p:nvPr/>
          </p:nvSpPr>
          <p:spPr>
            <a:xfrm rot="919800">
              <a:off x="5038920" y="4953240"/>
              <a:ext cx="858600" cy="52632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sp>
          <p:nvSpPr>
            <p:cNvPr id="261" name="Bogen 29"/>
            <p:cNvSpPr/>
            <p:nvPr/>
          </p:nvSpPr>
          <p:spPr>
            <a:xfrm rot="4493400">
              <a:off x="5058000" y="4666320"/>
              <a:ext cx="914040" cy="85032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grpSp>
      <p:grpSp>
        <p:nvGrpSpPr>
          <p:cNvPr id="262" name="Gruppieren 18"/>
          <p:cNvGrpSpPr/>
          <p:nvPr/>
        </p:nvGrpSpPr>
        <p:grpSpPr>
          <a:xfrm>
            <a:off x="0" y="4787280"/>
            <a:ext cx="3230640" cy="1189080"/>
            <a:chOff x="0" y="4787280"/>
            <a:chExt cx="3230640" cy="1189080"/>
          </a:xfrm>
        </p:grpSpPr>
        <p:sp>
          <p:nvSpPr>
            <p:cNvPr id="263" name="Rechteck 24"/>
            <p:cNvSpPr/>
            <p:nvPr/>
          </p:nvSpPr>
          <p:spPr>
            <a:xfrm>
              <a:off x="0" y="5013000"/>
              <a:ext cx="3042360" cy="13464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sp>
          <p:nvSpPr>
            <p:cNvPr id="264" name="Bogen 25"/>
            <p:cNvSpPr/>
            <p:nvPr/>
          </p:nvSpPr>
          <p:spPr>
            <a:xfrm rot="879600">
              <a:off x="1432440" y="4993200"/>
              <a:ext cx="1372320" cy="526320"/>
            </a:xfrm>
            <a:prstGeom prst="arc">
              <a:avLst>
                <a:gd name="adj1" fmla="val 15668957"/>
                <a:gd name="adj2" fmla="val 21392377"/>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sp>
          <p:nvSpPr>
            <p:cNvPr id="265" name="Bogen 26"/>
            <p:cNvSpPr/>
            <p:nvPr/>
          </p:nvSpPr>
          <p:spPr>
            <a:xfrm rot="18036600">
              <a:off x="2200320" y="4986360"/>
              <a:ext cx="914040" cy="790560"/>
            </a:xfrm>
            <a:prstGeom prst="arc">
              <a:avLst>
                <a:gd name="adj1" fmla="val 15743669"/>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grpSp>
      <p:grpSp>
        <p:nvGrpSpPr>
          <p:cNvPr id="266" name="Gruppieren 19"/>
          <p:cNvGrpSpPr/>
          <p:nvPr/>
        </p:nvGrpSpPr>
        <p:grpSpPr>
          <a:xfrm>
            <a:off x="6236640" y="4799880"/>
            <a:ext cx="3310200" cy="1197720"/>
            <a:chOff x="6236640" y="4799880"/>
            <a:chExt cx="3310200" cy="1197720"/>
          </a:xfrm>
        </p:grpSpPr>
        <p:sp>
          <p:nvSpPr>
            <p:cNvPr id="267" name="Rechteck 21"/>
            <p:cNvSpPr/>
            <p:nvPr/>
          </p:nvSpPr>
          <p:spPr>
            <a:xfrm>
              <a:off x="6236640" y="5013000"/>
              <a:ext cx="2905920" cy="13464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sp>
          <p:nvSpPr>
            <p:cNvPr id="268" name="Bogen 22"/>
            <p:cNvSpPr/>
            <p:nvPr/>
          </p:nvSpPr>
          <p:spPr>
            <a:xfrm rot="447000">
              <a:off x="7699680" y="4994280"/>
              <a:ext cx="1401480" cy="526320"/>
            </a:xfrm>
            <a:prstGeom prst="arc">
              <a:avLst>
                <a:gd name="adj1" fmla="val 14372503"/>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sp>
          <p:nvSpPr>
            <p:cNvPr id="269" name="Bogen 23"/>
            <p:cNvSpPr/>
            <p:nvPr/>
          </p:nvSpPr>
          <p:spPr>
            <a:xfrm rot="18036600">
              <a:off x="8509680" y="4995000"/>
              <a:ext cx="914040" cy="80712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dk1"/>
                </a:solidFill>
                <a:effectLst/>
                <a:uFillTx/>
                <a:latin typeface="Calibri"/>
                <a:ea typeface="Arial"/>
              </a:endParaRPr>
            </a:p>
          </p:txBody>
        </p:sp>
      </p:grpSp>
      <p:sp>
        <p:nvSpPr>
          <p:cNvPr id="270" name="Rechteck 20"/>
          <p:cNvSpPr/>
          <p:nvPr/>
        </p:nvSpPr>
        <p:spPr>
          <a:xfrm>
            <a:off x="0" y="468720"/>
            <a:ext cx="9137160" cy="4428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pic>
        <p:nvPicPr>
          <p:cNvPr id="271" name="Grafik 30"/>
          <p:cNvPicPr/>
          <p:nvPr/>
        </p:nvPicPr>
        <p:blipFill>
          <a:blip r:embed="rId2"/>
          <a:srcRect t="17401" b="22671"/>
          <a:stretch/>
        </p:blipFill>
        <p:spPr>
          <a:xfrm>
            <a:off x="71640" y="94320"/>
            <a:ext cx="1006920" cy="297000"/>
          </a:xfrm>
          <a:prstGeom prst="rect">
            <a:avLst/>
          </a:prstGeom>
          <a:noFill/>
          <a:ln w="0">
            <a:noFill/>
          </a:ln>
        </p:spPr>
      </p:pic>
      <p:sp>
        <p:nvSpPr>
          <p:cNvPr id="272" name="PlaceHolder 1"/>
          <p:cNvSpPr>
            <a:spLocks noGrp="1"/>
          </p:cNvSpPr>
          <p:nvPr>
            <p:ph type="body"/>
          </p:nvPr>
        </p:nvSpPr>
        <p:spPr>
          <a:xfrm>
            <a:off x="189360" y="629280"/>
            <a:ext cx="8755200" cy="573840"/>
          </a:xfrm>
          <a:prstGeom prst="rect">
            <a:avLst/>
          </a:prstGeom>
          <a:noFill/>
          <a:ln w="0">
            <a:noFill/>
          </a:ln>
        </p:spPr>
        <p:txBody>
          <a:bodyPr lIns="91440" tIns="45720" rIns="91440" bIns="45720" anchor="t">
            <a:normAutofit/>
          </a:bodyPr>
          <a:lstStyle/>
          <a:p>
            <a:pPr marL="228600" indent="0" defTabSz="685800">
              <a:lnSpc>
                <a:spcPct val="90000"/>
              </a:lnSpc>
              <a:spcBef>
                <a:spcPts val="751"/>
              </a:spcBef>
              <a:buNone/>
              <a:tabLst>
                <a:tab pos="0" algn="l"/>
              </a:tabLst>
            </a:pPr>
            <a:r>
              <a:rPr lang="de-DE" sz="2800" b="0" u="none" strike="noStrike">
                <a:solidFill>
                  <a:schemeClr val="dk1"/>
                </a:solidFill>
                <a:effectLst/>
                <a:uFillTx/>
                <a:latin typeface="Univers Condensed"/>
                <a:ea typeface="Arial"/>
              </a:rPr>
              <a:t>Überschrift (Univers Condensed 28)</a:t>
            </a:r>
            <a:endParaRPr lang="de-DE" sz="2800" b="0" u="none" strike="noStrike">
              <a:solidFill>
                <a:schemeClr val="dk1"/>
              </a:solidFill>
              <a:effectLst/>
              <a:uFillTx/>
              <a:latin typeface="Calibri"/>
            </a:endParaRPr>
          </a:p>
        </p:txBody>
      </p:sp>
      <p:pic>
        <p:nvPicPr>
          <p:cNvPr id="273" name="Grafik 1"/>
          <p:cNvPicPr/>
          <p:nvPr/>
        </p:nvPicPr>
        <p:blipFill>
          <a:blip r:embed="rId3"/>
          <a:stretch/>
        </p:blipFill>
        <p:spPr>
          <a:xfrm>
            <a:off x="5555520" y="72000"/>
            <a:ext cx="3315600" cy="354240"/>
          </a:xfrm>
          <a:prstGeom prst="rect">
            <a:avLst/>
          </a:prstGeom>
          <a:noFill/>
          <a:ln w="0">
            <a:noFill/>
          </a:ln>
        </p:spPr>
      </p:pic>
      <p:sp>
        <p:nvSpPr>
          <p:cNvPr id="274" name="PlaceHolder 2"/>
          <p:cNvSpPr>
            <a:spLocks noGrp="1"/>
          </p:cNvSpPr>
          <p:nvPr>
            <p:ph type="title"/>
          </p:nvPr>
        </p:nvSpPr>
        <p:spPr>
          <a:xfrm>
            <a:off x="457200" y="205200"/>
            <a:ext cx="8228160" cy="857520"/>
          </a:xfrm>
          <a:prstGeom prst="rect">
            <a:avLst/>
          </a:prstGeom>
          <a:noFill/>
          <a:ln w="0">
            <a:noFill/>
          </a:ln>
        </p:spPr>
        <p:txBody>
          <a:bodyPr lIns="0" tIns="0" rIns="0" bIns="0" anchor="ctr">
            <a:noAutofit/>
          </a:bodyPr>
          <a:lstStyle/>
          <a:p>
            <a:pPr indent="0" defTabSz="914400">
              <a:lnSpc>
                <a:spcPct val="90000"/>
              </a:lnSpc>
              <a:buNone/>
              <a:tabLst>
                <a:tab pos="0" algn="l"/>
              </a:tabLst>
            </a:pPr>
            <a:r>
              <a:rPr lang="en-US" sz="1800" b="0" u="none" strike="noStrike">
                <a:solidFill>
                  <a:schemeClr val="dk1"/>
                </a:solidFill>
                <a:effectLst/>
                <a:uFillTx/>
                <a:latin typeface="Calibri"/>
                <a:ea typeface="Arial"/>
              </a:rPr>
              <a:t>Format des Titeltextes durch Klicken bearbeiten</a:t>
            </a:r>
            <a:endParaRPr lang="de-DE" sz="1800" b="0" u="none" strike="noStrike">
              <a:solidFill>
                <a:schemeClr val="dk1"/>
              </a:solidFill>
              <a:effectLst/>
              <a:uFillTx/>
              <a:latin typeface="Calibri"/>
            </a:endParaRPr>
          </a:p>
        </p:txBody>
      </p:sp>
    </p:spTree>
    <p:extLst>
      <p:ext uri="{BB962C8B-B14F-4D97-AF65-F5344CB8AC3E}">
        <p14:creationId xmlns:p14="http://schemas.microsoft.com/office/powerpoint/2010/main" val="27097996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Standard 12">
    <p:bg>
      <p:bgPr>
        <a:solidFill>
          <a:srgbClr val="FFFFFF"/>
        </a:solidFill>
        <a:effectLst/>
      </p:bgPr>
    </p:bg>
    <p:spTree>
      <p:nvGrpSpPr>
        <p:cNvPr id="1" name=""/>
        <p:cNvGrpSpPr/>
        <p:nvPr/>
      </p:nvGrpSpPr>
      <p:grpSpPr>
        <a:xfrm>
          <a:off x="0" y="0"/>
          <a:ext cx="0" cy="0"/>
          <a:chOff x="0" y="0"/>
          <a:chExt cx="0" cy="0"/>
        </a:xfrm>
      </p:grpSpPr>
      <p:sp>
        <p:nvSpPr>
          <p:cNvPr id="275" name="Rechteck 35"/>
          <p:cNvSpPr/>
          <p:nvPr/>
        </p:nvSpPr>
        <p:spPr>
          <a:xfrm>
            <a:off x="-360" y="0"/>
            <a:ext cx="9142560" cy="43981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pic>
        <p:nvPicPr>
          <p:cNvPr id="276" name="Grafik 37" descr="Ein Bild, das Text, Schrift, Screenshot, Logo enthält.&#10;&#10;Automatisch generierte Beschreibung"/>
          <p:cNvPicPr/>
          <p:nvPr/>
        </p:nvPicPr>
        <p:blipFill>
          <a:blip r:embed="rId2"/>
          <a:stretch/>
        </p:blipFill>
        <p:spPr>
          <a:xfrm>
            <a:off x="8272800" y="4516920"/>
            <a:ext cx="748440" cy="530640"/>
          </a:xfrm>
          <a:prstGeom prst="rect">
            <a:avLst/>
          </a:prstGeom>
          <a:noFill/>
          <a:ln w="0">
            <a:noFill/>
          </a:ln>
        </p:spPr>
      </p:pic>
      <p:pic>
        <p:nvPicPr>
          <p:cNvPr id="277" name="Grafik 38" descr="Ein Bild, das Text, Schrift, Screenshot, Electric Blue (Farbe) enthält.&#10;&#10;Automatisch generierte Beschreibung"/>
          <p:cNvPicPr/>
          <p:nvPr/>
        </p:nvPicPr>
        <p:blipFill>
          <a:blip r:embed="rId3"/>
          <a:stretch/>
        </p:blipFill>
        <p:spPr>
          <a:xfrm>
            <a:off x="7202520" y="4673160"/>
            <a:ext cx="927360" cy="218160"/>
          </a:xfrm>
          <a:prstGeom prst="rect">
            <a:avLst/>
          </a:prstGeom>
          <a:noFill/>
          <a:ln w="0">
            <a:noFill/>
          </a:ln>
        </p:spPr>
      </p:pic>
      <p:pic>
        <p:nvPicPr>
          <p:cNvPr id="278" name="Grafik 39" descr="Ein Bild, das Text, Schrift, Grafiken, weiß enthält.&#10;&#10;Automatisch generierte Beschreibung"/>
          <p:cNvPicPr/>
          <p:nvPr/>
        </p:nvPicPr>
        <p:blipFill>
          <a:blip r:embed="rId4"/>
          <a:stretch/>
        </p:blipFill>
        <p:spPr>
          <a:xfrm>
            <a:off x="5711760" y="5641200"/>
            <a:ext cx="1422000" cy="409320"/>
          </a:xfrm>
          <a:prstGeom prst="rect">
            <a:avLst/>
          </a:prstGeom>
          <a:noFill/>
          <a:ln w="0">
            <a:noFill/>
          </a:ln>
        </p:spPr>
      </p:pic>
      <p:pic>
        <p:nvPicPr>
          <p:cNvPr id="279" name="Grafik 41" descr="Ein Bild, das Text, Screenshot, Schrift, Grafiken enthält.&#10;&#10;Automatisch generierte Beschreibung"/>
          <p:cNvPicPr/>
          <p:nvPr/>
        </p:nvPicPr>
        <p:blipFill>
          <a:blip r:embed="rId5"/>
          <a:stretch/>
        </p:blipFill>
        <p:spPr>
          <a:xfrm>
            <a:off x="121320" y="4489920"/>
            <a:ext cx="1589760" cy="516240"/>
          </a:xfrm>
          <a:prstGeom prst="rect">
            <a:avLst/>
          </a:prstGeom>
          <a:noFill/>
          <a:ln w="0">
            <a:noFill/>
          </a:ln>
        </p:spPr>
      </p:pic>
      <p:pic>
        <p:nvPicPr>
          <p:cNvPr id="280" name="Grafik 52" descr="Ein Bild, das Text, Grafiken, Grafikdesign, Logo enthält.&#10;&#10;Automatisch generierte Beschreibung"/>
          <p:cNvPicPr/>
          <p:nvPr/>
        </p:nvPicPr>
        <p:blipFill>
          <a:blip r:embed="rId6"/>
          <a:srcRect r="3631"/>
          <a:stretch/>
        </p:blipFill>
        <p:spPr>
          <a:xfrm>
            <a:off x="6342120" y="250920"/>
            <a:ext cx="2546280" cy="1304640"/>
          </a:xfrm>
          <a:prstGeom prst="rect">
            <a:avLst/>
          </a:prstGeom>
          <a:noFill/>
          <a:ln w="0">
            <a:noFill/>
          </a:ln>
        </p:spPr>
      </p:pic>
      <p:sp>
        <p:nvSpPr>
          <p:cNvPr id="281" name="Rechteck 4"/>
          <p:cNvSpPr/>
          <p:nvPr/>
        </p:nvSpPr>
        <p:spPr>
          <a:xfrm>
            <a:off x="1137960" y="2066760"/>
            <a:ext cx="3326040" cy="146556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1800" b="0" u="none" strike="noStrike">
                <a:solidFill>
                  <a:schemeClr val="dk1"/>
                </a:solidFill>
                <a:effectLst/>
                <a:uFillTx/>
                <a:latin typeface="Calibri"/>
                <a:ea typeface="Arial"/>
              </a:rPr>
              <a:t>Lorem Ipsum Dolor</a:t>
            </a:r>
            <a:endParaRPr lang="en-US" sz="1800" b="0" u="none" strike="noStrike">
              <a:solidFill>
                <a:srgbClr val="000000"/>
              </a:solidFill>
              <a:effectLst/>
              <a:uFillTx/>
              <a:latin typeface="Calibri"/>
            </a:endParaRPr>
          </a:p>
          <a:p>
            <a:pPr defTabSz="457200">
              <a:lnSpc>
                <a:spcPct val="100000"/>
              </a:lnSpc>
            </a:pPr>
            <a:r>
              <a:rPr lang="de-DE" sz="1800" b="0" u="none" strike="noStrike">
                <a:solidFill>
                  <a:schemeClr val="dk1"/>
                </a:solidFill>
                <a:effectLst/>
                <a:uFillTx/>
                <a:latin typeface="Calibri"/>
                <a:ea typeface="Arial"/>
              </a:rPr>
              <a:t>Lorem Ipsum Dolor</a:t>
            </a:r>
            <a:endParaRPr lang="en-US" sz="1800" b="0" u="none" strike="noStrike">
              <a:solidFill>
                <a:srgbClr val="000000"/>
              </a:solidFill>
              <a:effectLst/>
              <a:uFillTx/>
              <a:latin typeface="Calibri"/>
            </a:endParaRPr>
          </a:p>
          <a:p>
            <a:pPr defTabSz="457200">
              <a:lnSpc>
                <a:spcPct val="100000"/>
              </a:lnSpc>
            </a:pPr>
            <a:r>
              <a:rPr lang="de-DE" sz="1800" b="0" u="none" strike="noStrike">
                <a:solidFill>
                  <a:schemeClr val="dk1"/>
                </a:solidFill>
                <a:effectLst/>
                <a:uFillTx/>
                <a:latin typeface="Calibri"/>
                <a:ea typeface="Arial"/>
              </a:rPr>
              <a:t>Lorem Ipsum Dolor</a:t>
            </a:r>
            <a:endParaRPr lang="en-US" sz="1800" b="0" u="none" strike="noStrike">
              <a:solidFill>
                <a:srgbClr val="000000"/>
              </a:solidFill>
              <a:effectLst/>
              <a:uFillTx/>
              <a:latin typeface="Calibri"/>
            </a:endParaRPr>
          </a:p>
        </p:txBody>
      </p:sp>
      <p:sp>
        <p:nvSpPr>
          <p:cNvPr id="282" name="Bogen 16"/>
          <p:cNvSpPr/>
          <p:nvPr/>
        </p:nvSpPr>
        <p:spPr>
          <a:xfrm rot="15949200">
            <a:off x="8787960" y="1073160"/>
            <a:ext cx="1672920" cy="6459840"/>
          </a:xfrm>
          <a:prstGeom prst="arc">
            <a:avLst>
              <a:gd name="adj1" fmla="val 16134773"/>
              <a:gd name="adj2" fmla="val 20138821"/>
            </a:avLst>
          </a:prstGeom>
          <a:noFill/>
          <a:ln w="2540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u="none" strike="noStrike">
              <a:solidFill>
                <a:schemeClr val="dk1"/>
              </a:solidFill>
              <a:effectLst/>
              <a:uFillTx/>
              <a:latin typeface="Calibri"/>
              <a:ea typeface="Arial"/>
            </a:endParaRPr>
          </a:p>
        </p:txBody>
      </p:sp>
      <p:sp>
        <p:nvSpPr>
          <p:cNvPr id="283" name="Textfeld 31"/>
          <p:cNvSpPr/>
          <p:nvPr/>
        </p:nvSpPr>
        <p:spPr>
          <a:xfrm>
            <a:off x="1199160" y="1557000"/>
            <a:ext cx="3821040" cy="1308600"/>
          </a:xfrm>
          <a:prstGeom prst="rect">
            <a:avLst/>
          </a:prstGeom>
          <a:solidFill>
            <a:schemeClr val="tx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de-DE" sz="4000" b="0" u="none" strike="noStrike">
                <a:solidFill>
                  <a:schemeClr val="lt1"/>
                </a:solidFill>
                <a:effectLst/>
                <a:uFillTx/>
                <a:latin typeface="Univers Condensed"/>
                <a:ea typeface="Arial"/>
              </a:rPr>
              <a:t>Headline zum Projekt</a:t>
            </a:r>
            <a:endParaRPr lang="en-US" sz="4000" b="0" u="none" strike="noStrike">
              <a:solidFill>
                <a:srgbClr val="FFFFFF"/>
              </a:solidFill>
              <a:effectLst/>
              <a:uFillTx/>
              <a:latin typeface="Calibri"/>
            </a:endParaRPr>
          </a:p>
        </p:txBody>
      </p:sp>
      <p:cxnSp>
        <p:nvCxnSpPr>
          <p:cNvPr id="284" name="Verbinder: gekrümmt 3"/>
          <p:cNvCxnSpPr/>
          <p:nvPr/>
        </p:nvCxnSpPr>
        <p:spPr>
          <a:xfrm rot="10800000" flipV="1">
            <a:off x="6657840" y="2824920"/>
            <a:ext cx="2486880" cy="1665360"/>
          </a:xfrm>
          <a:prstGeom prst="curvedConnector2">
            <a:avLst/>
          </a:prstGeom>
          <a:ln w="25400">
            <a:solidFill>
              <a:srgbClr val="FFFFFF"/>
            </a:solidFill>
            <a:round/>
          </a:ln>
        </p:spPr>
      </p:cxnSp>
      <p:sp>
        <p:nvSpPr>
          <p:cNvPr id="285" name="Rechteck 8"/>
          <p:cNvSpPr/>
          <p:nvPr/>
        </p:nvSpPr>
        <p:spPr>
          <a:xfrm rot="19363200">
            <a:off x="-1088640" y="-927000"/>
            <a:ext cx="4225320" cy="212652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3200" b="1" u="none" strike="noStrike">
                <a:solidFill>
                  <a:schemeClr val="lt1"/>
                </a:solidFill>
                <a:effectLst/>
                <a:uFillTx/>
                <a:latin typeface="Calibri"/>
                <a:ea typeface="Arial"/>
              </a:rPr>
              <a:t>023BWP2023</a:t>
            </a:r>
            <a:endParaRPr lang="en-US" sz="3200" b="0" u="none" strike="noStrike">
              <a:solidFill>
                <a:srgbClr val="000000"/>
              </a:solidFill>
              <a:effectLst/>
              <a:uFillTx/>
              <a:latin typeface="Calibri"/>
            </a:endParaRPr>
          </a:p>
          <a:p>
            <a:pPr defTabSz="457200">
              <a:lnSpc>
                <a:spcPct val="100000"/>
              </a:lnSpc>
            </a:pPr>
            <a:r>
              <a:rPr lang="de-DE" sz="3200" b="1" u="none" strike="noStrike">
                <a:solidFill>
                  <a:schemeClr val="lt1"/>
                </a:solidFill>
                <a:effectLst/>
                <a:uFillTx/>
                <a:latin typeface="Calibri"/>
                <a:ea typeface="Arial"/>
              </a:rPr>
              <a:t>P2023BWP2023</a:t>
            </a:r>
            <a:endParaRPr lang="en-US" sz="3200" b="0" u="none" strike="noStrike">
              <a:solidFill>
                <a:srgbClr val="000000"/>
              </a:solidFill>
              <a:effectLst/>
              <a:uFillTx/>
              <a:latin typeface="Calibri"/>
            </a:endParaRPr>
          </a:p>
          <a:p>
            <a:pPr defTabSz="457200">
              <a:lnSpc>
                <a:spcPct val="100000"/>
              </a:lnSpc>
            </a:pPr>
            <a:r>
              <a:rPr lang="de-DE" sz="3200" b="1" u="none" strike="noStrike">
                <a:solidFill>
                  <a:schemeClr val="lt1"/>
                </a:solidFill>
                <a:effectLst/>
                <a:uFillTx/>
                <a:latin typeface="Calibri"/>
                <a:ea typeface="Arial"/>
              </a:rPr>
              <a:t>BWP2023BWP2023</a:t>
            </a:r>
            <a:endParaRPr lang="en-US" sz="3200" b="0" u="none" strike="noStrike">
              <a:solidFill>
                <a:srgbClr val="000000"/>
              </a:solidFill>
              <a:effectLst/>
              <a:uFillTx/>
              <a:latin typeface="Calibri"/>
            </a:endParaRPr>
          </a:p>
        </p:txBody>
      </p:sp>
      <p:sp>
        <p:nvSpPr>
          <p:cNvPr id="286" name="Rechteck 10"/>
          <p:cNvSpPr/>
          <p:nvPr/>
        </p:nvSpPr>
        <p:spPr>
          <a:xfrm>
            <a:off x="8019000" y="4065120"/>
            <a:ext cx="869760" cy="22860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600" b="1" u="none" strike="noStrike">
                <a:solidFill>
                  <a:schemeClr val="lt1"/>
                </a:solidFill>
                <a:effectLst/>
                <a:uFillTx/>
                <a:latin typeface="Arial"/>
                <a:ea typeface="Arial"/>
              </a:rPr>
              <a:t>FKZ: 01JA23S02A</a:t>
            </a:r>
            <a:endParaRPr lang="en-US" sz="600" b="0" u="none" strike="noStrike">
              <a:solidFill>
                <a:srgbClr val="000000"/>
              </a:solidFill>
              <a:effectLst/>
              <a:uFillTx/>
              <a:latin typeface="Calibri"/>
            </a:endParaRPr>
          </a:p>
        </p:txBody>
      </p:sp>
      <p:pic>
        <p:nvPicPr>
          <p:cNvPr id="287" name="Grafik 1"/>
          <p:cNvPicPr/>
          <p:nvPr/>
        </p:nvPicPr>
        <p:blipFill>
          <a:blip r:embed="rId7"/>
          <a:stretch/>
        </p:blipFill>
        <p:spPr>
          <a:xfrm>
            <a:off x="270000" y="3709440"/>
            <a:ext cx="3315600" cy="354240"/>
          </a:xfrm>
          <a:prstGeom prst="rect">
            <a:avLst/>
          </a:prstGeom>
          <a:noFill/>
          <a:ln w="0">
            <a:noFill/>
          </a:ln>
        </p:spPr>
      </p:pic>
    </p:spTree>
    <p:extLst>
      <p:ext uri="{BB962C8B-B14F-4D97-AF65-F5344CB8AC3E}">
        <p14:creationId xmlns:p14="http://schemas.microsoft.com/office/powerpoint/2010/main" val="7557432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Standard 13">
    <p:bg>
      <p:bgPr>
        <a:solidFill>
          <a:srgbClr val="FFFFFF"/>
        </a:solidFill>
        <a:effectLst/>
      </p:bgPr>
    </p:bg>
    <p:spTree>
      <p:nvGrpSpPr>
        <p:cNvPr id="1" name=""/>
        <p:cNvGrpSpPr/>
        <p:nvPr/>
      </p:nvGrpSpPr>
      <p:grpSpPr>
        <a:xfrm>
          <a:off x="0" y="0"/>
          <a:ext cx="0" cy="0"/>
          <a:chOff x="0" y="0"/>
          <a:chExt cx="0" cy="0"/>
        </a:xfrm>
      </p:grpSpPr>
      <p:sp>
        <p:nvSpPr>
          <p:cNvPr id="288" name="Bogen 16"/>
          <p:cNvSpPr/>
          <p:nvPr/>
        </p:nvSpPr>
        <p:spPr>
          <a:xfrm rot="15949200">
            <a:off x="8787960" y="1073160"/>
            <a:ext cx="1672920" cy="6459840"/>
          </a:xfrm>
          <a:prstGeom prst="arc">
            <a:avLst>
              <a:gd name="adj1" fmla="val 16134773"/>
              <a:gd name="adj2" fmla="val 20138821"/>
            </a:avLst>
          </a:prstGeom>
          <a:noFill/>
          <a:ln w="2540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u="none" strike="noStrike">
              <a:solidFill>
                <a:schemeClr val="dk1"/>
              </a:solidFill>
              <a:effectLst/>
              <a:uFillTx/>
              <a:latin typeface="Calibri"/>
              <a:ea typeface="Arial"/>
            </a:endParaRPr>
          </a:p>
        </p:txBody>
      </p:sp>
      <p:sp>
        <p:nvSpPr>
          <p:cNvPr id="289" name="Rechteck 1"/>
          <p:cNvSpPr/>
          <p:nvPr/>
        </p:nvSpPr>
        <p:spPr>
          <a:xfrm>
            <a:off x="0" y="-12960"/>
            <a:ext cx="9142560" cy="439812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300" b="0" u="none" strike="noStrike">
              <a:solidFill>
                <a:schemeClr val="lt1"/>
              </a:solidFill>
              <a:effectLst/>
              <a:uFillTx/>
              <a:latin typeface="Calibri"/>
              <a:ea typeface="Arial"/>
            </a:endParaRPr>
          </a:p>
        </p:txBody>
      </p:sp>
      <p:pic>
        <p:nvPicPr>
          <p:cNvPr id="290" name="Grafik 2" descr="Ein Bild, das Text, Schrift, Screenshot, Logo enthält.&#10;&#10;Automatisch generierte Beschreibung"/>
          <p:cNvPicPr/>
          <p:nvPr/>
        </p:nvPicPr>
        <p:blipFill>
          <a:blip r:embed="rId2"/>
          <a:stretch/>
        </p:blipFill>
        <p:spPr>
          <a:xfrm>
            <a:off x="8272800" y="4516920"/>
            <a:ext cx="748440" cy="530640"/>
          </a:xfrm>
          <a:prstGeom prst="rect">
            <a:avLst/>
          </a:prstGeom>
          <a:noFill/>
          <a:ln w="0">
            <a:noFill/>
          </a:ln>
        </p:spPr>
      </p:pic>
      <p:pic>
        <p:nvPicPr>
          <p:cNvPr id="291" name="Grafik 5" descr="Ein Bild, das Text, Schrift, Screenshot, Electric Blue (Farbe) enthält.&#10;&#10;Automatisch generierte Beschreibung"/>
          <p:cNvPicPr/>
          <p:nvPr/>
        </p:nvPicPr>
        <p:blipFill>
          <a:blip r:embed="rId3"/>
          <a:stretch/>
        </p:blipFill>
        <p:spPr>
          <a:xfrm>
            <a:off x="7202520" y="4673160"/>
            <a:ext cx="927360" cy="218160"/>
          </a:xfrm>
          <a:prstGeom prst="rect">
            <a:avLst/>
          </a:prstGeom>
          <a:noFill/>
          <a:ln w="0">
            <a:noFill/>
          </a:ln>
        </p:spPr>
      </p:pic>
      <p:pic>
        <p:nvPicPr>
          <p:cNvPr id="292" name="Grafik 6" descr="Ein Bild, das Text, Screenshot, Schrift, Grafiken enthält.&#10;&#10;Automatisch generierte Beschreibung"/>
          <p:cNvPicPr/>
          <p:nvPr/>
        </p:nvPicPr>
        <p:blipFill>
          <a:blip r:embed="rId4"/>
          <a:stretch/>
        </p:blipFill>
        <p:spPr>
          <a:xfrm>
            <a:off x="121320" y="4489920"/>
            <a:ext cx="1589760" cy="516240"/>
          </a:xfrm>
          <a:prstGeom prst="rect">
            <a:avLst/>
          </a:prstGeom>
          <a:noFill/>
          <a:ln w="0">
            <a:noFill/>
          </a:ln>
        </p:spPr>
      </p:pic>
      <p:pic>
        <p:nvPicPr>
          <p:cNvPr id="293" name="Grafik 7" descr="Ein Bild, das Text, Grafiken, Grafikdesign, Logo enthält.&#10;&#10;Automatisch generierte Beschreibung"/>
          <p:cNvPicPr/>
          <p:nvPr/>
        </p:nvPicPr>
        <p:blipFill>
          <a:blip r:embed="rId5"/>
          <a:srcRect r="3631"/>
          <a:stretch/>
        </p:blipFill>
        <p:spPr>
          <a:xfrm>
            <a:off x="6342120" y="250920"/>
            <a:ext cx="2546280" cy="1304640"/>
          </a:xfrm>
          <a:prstGeom prst="rect">
            <a:avLst/>
          </a:prstGeom>
          <a:noFill/>
          <a:ln w="0">
            <a:noFill/>
          </a:ln>
        </p:spPr>
      </p:pic>
      <p:sp>
        <p:nvSpPr>
          <p:cNvPr id="294" name="Rechteck 11"/>
          <p:cNvSpPr/>
          <p:nvPr/>
        </p:nvSpPr>
        <p:spPr>
          <a:xfrm>
            <a:off x="819720" y="2382120"/>
            <a:ext cx="6008040" cy="99396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t">
            <a:noAutofit/>
          </a:bodyPr>
          <a:lstStyle/>
          <a:p>
            <a:pPr defTabSz="457200">
              <a:lnSpc>
                <a:spcPct val="100000"/>
              </a:lnSpc>
            </a:pPr>
            <a:endParaRPr lang="en-US" sz="1600" b="0" u="none" strike="noStrike">
              <a:solidFill>
                <a:srgbClr val="000000"/>
              </a:solidFill>
              <a:effectLst/>
              <a:uFillTx/>
              <a:latin typeface="Calibri"/>
            </a:endParaRPr>
          </a:p>
          <a:p>
            <a:pPr defTabSz="457200">
              <a:lnSpc>
                <a:spcPct val="100000"/>
              </a:lnSpc>
            </a:pPr>
            <a:r>
              <a:rPr lang="de-DE" sz="1600" b="1" u="none" strike="noStrike">
                <a:solidFill>
                  <a:schemeClr val="dk1"/>
                </a:solidFill>
                <a:effectLst/>
                <a:uFillTx/>
                <a:latin typeface="Univers Condensed"/>
                <a:ea typeface="Arial"/>
              </a:rPr>
              <a:t>… mit digitalisierten Escape Rooms</a:t>
            </a:r>
            <a:endParaRPr lang="en-US" sz="1600" b="0" u="none" strike="noStrike">
              <a:solidFill>
                <a:srgbClr val="000000"/>
              </a:solidFill>
              <a:effectLst/>
              <a:uFillTx/>
              <a:latin typeface="Calibri"/>
            </a:endParaRPr>
          </a:p>
        </p:txBody>
      </p:sp>
      <p:sp>
        <p:nvSpPr>
          <p:cNvPr id="295" name="Textfeld 12"/>
          <p:cNvSpPr/>
          <p:nvPr/>
        </p:nvSpPr>
        <p:spPr>
          <a:xfrm>
            <a:off x="916920" y="1603080"/>
            <a:ext cx="6790680" cy="943560"/>
          </a:xfrm>
          <a:prstGeom prst="rect">
            <a:avLst/>
          </a:prstGeom>
          <a:solidFill>
            <a:schemeClr val="tx1"/>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00000"/>
              </a:lnSpc>
              <a:tabLst>
                <a:tab pos="0" algn="l"/>
              </a:tabLst>
            </a:pPr>
            <a:r>
              <a:rPr lang="de-DE" sz="2800" b="0" u="none" strike="noStrike">
                <a:solidFill>
                  <a:schemeClr val="lt1"/>
                </a:solidFill>
                <a:effectLst/>
                <a:uFillTx/>
                <a:latin typeface="Calibri"/>
                <a:ea typeface="Arial"/>
              </a:rPr>
              <a:t>Sysder - Systemisches Denken in ökonomischen Zusammenhängen</a:t>
            </a:r>
            <a:endParaRPr lang="en-US" sz="2800" b="0" u="none" strike="noStrike">
              <a:solidFill>
                <a:srgbClr val="FFFFFF"/>
              </a:solidFill>
              <a:effectLst/>
              <a:uFillTx/>
              <a:latin typeface="Calibri"/>
            </a:endParaRPr>
          </a:p>
        </p:txBody>
      </p:sp>
      <p:cxnSp>
        <p:nvCxnSpPr>
          <p:cNvPr id="296" name="Verbinder: gekrümmt 13"/>
          <p:cNvCxnSpPr/>
          <p:nvPr/>
        </p:nvCxnSpPr>
        <p:spPr>
          <a:xfrm rot="10800000" flipV="1">
            <a:off x="6514200" y="2781720"/>
            <a:ext cx="2700360" cy="1685520"/>
          </a:xfrm>
          <a:prstGeom prst="curvedConnector2">
            <a:avLst/>
          </a:prstGeom>
          <a:ln w="19050">
            <a:solidFill>
              <a:srgbClr val="FFFFFF"/>
            </a:solidFill>
            <a:round/>
          </a:ln>
        </p:spPr>
      </p:cxnSp>
      <p:sp>
        <p:nvSpPr>
          <p:cNvPr id="297" name="Rechteck 15"/>
          <p:cNvSpPr/>
          <p:nvPr/>
        </p:nvSpPr>
        <p:spPr>
          <a:xfrm>
            <a:off x="121320" y="4073760"/>
            <a:ext cx="869760" cy="228600"/>
          </a:xfrm>
          <a:prstGeom prst="rect">
            <a:avLst/>
          </a:prstGeom>
          <a:no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defTabSz="457200">
              <a:lnSpc>
                <a:spcPct val="100000"/>
              </a:lnSpc>
            </a:pPr>
            <a:r>
              <a:rPr lang="de-DE" sz="600" b="1" u="none" strike="noStrike">
                <a:solidFill>
                  <a:schemeClr val="lt1"/>
                </a:solidFill>
                <a:effectLst/>
                <a:uFillTx/>
                <a:latin typeface="Arial"/>
                <a:ea typeface="Arial"/>
              </a:rPr>
              <a:t>FKZ: 01JA23S02A</a:t>
            </a:r>
            <a:endParaRPr lang="en-US" sz="600" b="0" u="none" strike="noStrike">
              <a:solidFill>
                <a:srgbClr val="000000"/>
              </a:solidFill>
              <a:effectLst/>
              <a:uFillTx/>
              <a:latin typeface="Calibri"/>
            </a:endParaRPr>
          </a:p>
        </p:txBody>
      </p:sp>
      <p:sp>
        <p:nvSpPr>
          <p:cNvPr id="298" name="Bogen 19"/>
          <p:cNvSpPr/>
          <p:nvPr/>
        </p:nvSpPr>
        <p:spPr>
          <a:xfrm rot="15949200">
            <a:off x="8782560" y="1078200"/>
            <a:ext cx="1672920" cy="6451560"/>
          </a:xfrm>
          <a:prstGeom prst="arc">
            <a:avLst>
              <a:gd name="adj1" fmla="val 16134773"/>
              <a:gd name="adj2" fmla="val 20138821"/>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457200">
              <a:lnSpc>
                <a:spcPct val="100000"/>
              </a:lnSpc>
            </a:pPr>
            <a:endParaRPr lang="de-DE" sz="1800" b="0" u="none" strike="noStrike">
              <a:solidFill>
                <a:schemeClr val="dk1"/>
              </a:solidFill>
              <a:effectLst/>
              <a:uFillTx/>
              <a:latin typeface="Calibri"/>
              <a:ea typeface="Arial"/>
            </a:endParaRPr>
          </a:p>
        </p:txBody>
      </p:sp>
      <p:pic>
        <p:nvPicPr>
          <p:cNvPr id="299" name="Grafik 3"/>
          <p:cNvPicPr/>
          <p:nvPr/>
        </p:nvPicPr>
        <p:blipFill>
          <a:blip r:embed="rId6"/>
          <a:stretch/>
        </p:blipFill>
        <p:spPr>
          <a:xfrm>
            <a:off x="3752280" y="3247200"/>
            <a:ext cx="3315600" cy="354240"/>
          </a:xfrm>
          <a:prstGeom prst="rect">
            <a:avLst/>
          </a:prstGeom>
          <a:noFill/>
          <a:ln w="0">
            <a:noFill/>
          </a:ln>
        </p:spPr>
      </p:pic>
      <p:sp>
        <p:nvSpPr>
          <p:cNvPr id="300" name="PlaceHolder 1"/>
          <p:cNvSpPr>
            <a:spLocks noGrp="1"/>
          </p:cNvSpPr>
          <p:nvPr>
            <p:ph type="title"/>
          </p:nvPr>
        </p:nvSpPr>
        <p:spPr>
          <a:xfrm>
            <a:off x="457200" y="205200"/>
            <a:ext cx="8228160" cy="857520"/>
          </a:xfrm>
          <a:prstGeom prst="rect">
            <a:avLst/>
          </a:prstGeom>
          <a:noFill/>
          <a:ln w="0">
            <a:noFill/>
          </a:ln>
        </p:spPr>
        <p:txBody>
          <a:bodyPr lIns="0" tIns="0" rIns="0" bIns="0" anchor="ctr">
            <a:noAutofit/>
          </a:bodyPr>
          <a:lstStyle/>
          <a:p>
            <a:pPr indent="0" defTabSz="914400">
              <a:lnSpc>
                <a:spcPct val="90000"/>
              </a:lnSpc>
              <a:buNone/>
              <a:tabLst>
                <a:tab pos="0" algn="l"/>
              </a:tabLst>
            </a:pPr>
            <a:r>
              <a:rPr lang="en-US" sz="1800" b="0" u="none" strike="noStrike">
                <a:solidFill>
                  <a:schemeClr val="dk1"/>
                </a:solidFill>
                <a:effectLst/>
                <a:uFillTx/>
                <a:latin typeface="Calibri"/>
                <a:ea typeface="Arial"/>
              </a:rPr>
              <a:t>Format des Titeltextes durch Klicken bearbeiten</a:t>
            </a:r>
            <a:endParaRPr lang="de-DE" sz="1800" b="0" u="none" strike="noStrike">
              <a:solidFill>
                <a:schemeClr val="dk1"/>
              </a:solidFill>
              <a:effectLst/>
              <a:uFillTx/>
              <a:latin typeface="Calibri"/>
            </a:endParaRPr>
          </a:p>
        </p:txBody>
      </p:sp>
      <p:sp>
        <p:nvSpPr>
          <p:cNvPr id="301" name="PlaceHolder 2"/>
          <p:cNvSpPr>
            <a:spLocks noGrp="1"/>
          </p:cNvSpPr>
          <p:nvPr>
            <p:ph type="body"/>
          </p:nvPr>
        </p:nvSpPr>
        <p:spPr>
          <a:xfrm>
            <a:off x="457200" y="1203480"/>
            <a:ext cx="8228160" cy="298188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en-US" sz="2100" b="0" u="none" strike="noStrike">
                <a:solidFill>
                  <a:schemeClr val="dk1"/>
                </a:solidFill>
                <a:effectLst/>
                <a:uFillTx/>
                <a:latin typeface="Calibri"/>
                <a:ea typeface="Arial"/>
              </a:rPr>
              <a:t>Format des Gliederungstextes durch Klicken bearbeiten</a:t>
            </a:r>
            <a:endParaRPr lang="de-DE" sz="2100" b="0" u="none" strike="noStrike">
              <a:solidFill>
                <a:schemeClr val="dk1"/>
              </a:solidFill>
              <a:effectLst/>
              <a:uFillTx/>
              <a:latin typeface="Calibri"/>
            </a:endParaRPr>
          </a:p>
          <a:p>
            <a:pPr marL="864000" lvl="1" indent="-324000" defTabSz="914400">
              <a:lnSpc>
                <a:spcPct val="90000"/>
              </a:lnSpc>
              <a:spcBef>
                <a:spcPts val="1134"/>
              </a:spcBef>
              <a:buClr>
                <a:srgbClr val="000000"/>
              </a:buClr>
              <a:buSzPct val="75000"/>
              <a:buFont typeface="Symbol" charset="2"/>
              <a:buChar char=""/>
            </a:pPr>
            <a:r>
              <a:rPr lang="en-US" sz="1500" b="0" u="none" strike="noStrike">
                <a:solidFill>
                  <a:schemeClr val="dk1"/>
                </a:solidFill>
                <a:effectLst/>
                <a:uFillTx/>
                <a:latin typeface="Calibri"/>
                <a:ea typeface="Arial"/>
              </a:rPr>
              <a:t>Zweite Gliederungsebene</a:t>
            </a:r>
            <a:endParaRPr lang="de-DE" sz="1500" b="0" u="none" strike="noStrike">
              <a:solidFill>
                <a:schemeClr val="dk1"/>
              </a:solidFill>
              <a:effectLst/>
              <a:uFillTx/>
              <a:latin typeface="Calibri"/>
            </a:endParaRPr>
          </a:p>
          <a:p>
            <a:pPr marL="1296000" lvl="2" indent="-288000" defTabSz="914400">
              <a:lnSpc>
                <a:spcPct val="90000"/>
              </a:lnSpc>
              <a:spcBef>
                <a:spcPts val="850"/>
              </a:spcBef>
              <a:buClr>
                <a:srgbClr val="000000"/>
              </a:buClr>
              <a:buSzPct val="45000"/>
              <a:buFont typeface="Wingdings" charset="2"/>
              <a:buChar char=""/>
            </a:pPr>
            <a:r>
              <a:rPr lang="en-US" sz="1350" b="0" u="none" strike="noStrike">
                <a:solidFill>
                  <a:schemeClr val="dk1"/>
                </a:solidFill>
                <a:effectLst/>
                <a:uFillTx/>
                <a:latin typeface="Calibri"/>
                <a:ea typeface="Arial"/>
              </a:rPr>
              <a:t>Dritte Gliederungsebene</a:t>
            </a:r>
            <a:endParaRPr lang="de-DE" sz="1350" b="0" u="none" strike="noStrike">
              <a:solidFill>
                <a:schemeClr val="dk1"/>
              </a:solidFill>
              <a:effectLst/>
              <a:uFillTx/>
              <a:latin typeface="Calibri"/>
            </a:endParaRPr>
          </a:p>
          <a:p>
            <a:pPr marL="1728000" lvl="3" indent="-216000" defTabSz="914400">
              <a:lnSpc>
                <a:spcPct val="90000"/>
              </a:lnSpc>
              <a:spcBef>
                <a:spcPts val="567"/>
              </a:spcBef>
              <a:buClr>
                <a:srgbClr val="000000"/>
              </a:buClr>
              <a:buSzPct val="75000"/>
              <a:buFont typeface="Symbol" charset="2"/>
              <a:buChar char=""/>
            </a:pPr>
            <a:r>
              <a:rPr lang="en-US" sz="1350" b="0" u="none" strike="noStrike">
                <a:solidFill>
                  <a:schemeClr val="dk1"/>
                </a:solidFill>
                <a:effectLst/>
                <a:uFillTx/>
                <a:latin typeface="Calibri"/>
                <a:ea typeface="Arial"/>
              </a:rPr>
              <a:t>Vierte Gliederungsebene</a:t>
            </a:r>
            <a:endParaRPr lang="de-DE" sz="1350" b="0" u="none" strike="noStrike">
              <a:solidFill>
                <a:schemeClr val="dk1"/>
              </a:solidFill>
              <a:effectLst/>
              <a:uFillTx/>
              <a:latin typeface="Calibri"/>
            </a:endParaRPr>
          </a:p>
          <a:p>
            <a:pPr marL="2160000" lvl="4" indent="-216000" defTabSz="9144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ea typeface="Arial"/>
              </a:rPr>
              <a:t>Fünfte Gliederungsebene</a:t>
            </a:r>
            <a:endParaRPr lang="de-DE" sz="2000" b="0" u="none" strike="noStrike">
              <a:solidFill>
                <a:schemeClr val="dk1"/>
              </a:solidFill>
              <a:effectLst/>
              <a:uFillTx/>
              <a:latin typeface="Calibri"/>
            </a:endParaRPr>
          </a:p>
          <a:p>
            <a:pPr marL="2592000" lvl="5" indent="-216000" defTabSz="9144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ea typeface="Arial"/>
              </a:rPr>
              <a:t>Sechste Gliederungsebene</a:t>
            </a:r>
            <a:endParaRPr lang="de-DE" sz="2000" b="0" u="none" strike="noStrike">
              <a:solidFill>
                <a:schemeClr val="dk1"/>
              </a:solidFill>
              <a:effectLst/>
              <a:uFillTx/>
              <a:latin typeface="Calibri"/>
            </a:endParaRPr>
          </a:p>
          <a:p>
            <a:pPr marL="3024000" lvl="6" indent="-216000" defTabSz="914400">
              <a:lnSpc>
                <a:spcPct val="90000"/>
              </a:lnSpc>
              <a:spcBef>
                <a:spcPts val="283"/>
              </a:spcBef>
              <a:buClr>
                <a:srgbClr val="000000"/>
              </a:buClr>
              <a:buSzPct val="45000"/>
              <a:buFont typeface="Wingdings" charset="2"/>
              <a:buChar char=""/>
            </a:pPr>
            <a:r>
              <a:rPr lang="en-US" sz="2000" b="0" u="none" strike="noStrike">
                <a:solidFill>
                  <a:schemeClr val="dk1"/>
                </a:solidFill>
                <a:effectLst/>
                <a:uFillTx/>
                <a:latin typeface="Calibri"/>
                <a:ea typeface="Arial"/>
              </a:rPr>
              <a:t>Siebte Gliederungsebene</a:t>
            </a:r>
            <a:endParaRPr lang="de-DE" sz="2000" b="0" u="none" strike="noStrike">
              <a:solidFill>
                <a:schemeClr val="dk1"/>
              </a:solidFill>
              <a:effectLst/>
              <a:uFillTx/>
              <a:latin typeface="Calibri"/>
            </a:endParaRPr>
          </a:p>
        </p:txBody>
      </p:sp>
    </p:spTree>
    <p:extLst>
      <p:ext uri="{BB962C8B-B14F-4D97-AF65-F5344CB8AC3E}">
        <p14:creationId xmlns:p14="http://schemas.microsoft.com/office/powerpoint/2010/main" val="29287209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Standard 14">
    <p:bg>
      <p:bgPr>
        <a:solidFill>
          <a:srgbClr val="FFFFFF"/>
        </a:solidFill>
        <a:effectLst/>
      </p:bgPr>
    </p:bg>
    <p:spTree>
      <p:nvGrpSpPr>
        <p:cNvPr id="1" name=""/>
        <p:cNvGrpSpPr/>
        <p:nvPr/>
      </p:nvGrpSpPr>
      <p:grpSpPr>
        <a:xfrm>
          <a:off x="0" y="0"/>
          <a:ext cx="0" cy="0"/>
          <a:chOff x="0" y="0"/>
          <a:chExt cx="0" cy="0"/>
        </a:xfrm>
      </p:grpSpPr>
      <p:sp>
        <p:nvSpPr>
          <p:cNvPr id="302" name="PlaceHolder 1"/>
          <p:cNvSpPr>
            <a:spLocks noGrp="1"/>
          </p:cNvSpPr>
          <p:nvPr>
            <p:ph type="title"/>
          </p:nvPr>
        </p:nvSpPr>
        <p:spPr>
          <a:xfrm>
            <a:off x="457200" y="573480"/>
            <a:ext cx="8228160" cy="488160"/>
          </a:xfrm>
          <a:prstGeom prst="rect">
            <a:avLst/>
          </a:prstGeom>
          <a:noFill/>
          <a:ln w="0">
            <a:noFill/>
          </a:ln>
        </p:spPr>
        <p:txBody>
          <a:bodyPr lIns="91440" tIns="45720" rIns="91440" bIns="45720" anchor="ctr">
            <a:noAutofit/>
          </a:bodyPr>
          <a:lstStyle/>
          <a:p>
            <a:pPr indent="0" defTabSz="685800">
              <a:lnSpc>
                <a:spcPct val="90000"/>
              </a:lnSpc>
              <a:buNone/>
              <a:tabLst>
                <a:tab pos="0" algn="l"/>
              </a:tabLst>
            </a:pPr>
            <a:r>
              <a:rPr lang="de-DE" sz="1800" b="0" u="none" strike="noStrike">
                <a:solidFill>
                  <a:schemeClr val="dk1"/>
                </a:solidFill>
                <a:effectLst/>
                <a:uFillTx/>
                <a:latin typeface="Calibri Light"/>
                <a:ea typeface="Arial"/>
              </a:rPr>
              <a:t>Titelmasterformat durch Klicken bearbeiten</a:t>
            </a:r>
            <a:endParaRPr lang="de-DE" sz="1800" b="0" u="none" strike="noStrike">
              <a:solidFill>
                <a:schemeClr val="dk1"/>
              </a:solidFill>
              <a:effectLst/>
              <a:uFillTx/>
              <a:latin typeface="Calibri"/>
            </a:endParaRPr>
          </a:p>
        </p:txBody>
      </p:sp>
      <p:sp>
        <p:nvSpPr>
          <p:cNvPr id="303" name="PlaceHolder 2"/>
          <p:cNvSpPr>
            <a:spLocks noGrp="1"/>
          </p:cNvSpPr>
          <p:nvPr>
            <p:ph type="body"/>
          </p:nvPr>
        </p:nvSpPr>
        <p:spPr>
          <a:xfrm>
            <a:off x="457200" y="1383480"/>
            <a:ext cx="8228160" cy="3299040"/>
          </a:xfrm>
          <a:prstGeom prst="rect">
            <a:avLst/>
          </a:prstGeom>
          <a:noFill/>
          <a:ln w="0">
            <a:noFill/>
          </a:ln>
        </p:spPr>
        <p:txBody>
          <a:bodyPr lIns="91440" tIns="45720" rIns="91440" bIns="45720" anchor="t">
            <a:normAutofit/>
          </a:bodyPr>
          <a:lstStyle/>
          <a:p>
            <a:pPr marL="171360" indent="-171360" defTabSz="685800">
              <a:lnSpc>
                <a:spcPct val="90000"/>
              </a:lnSpc>
              <a:spcBef>
                <a:spcPts val="751"/>
              </a:spcBef>
              <a:buClr>
                <a:srgbClr val="000000"/>
              </a:buClr>
              <a:buFont typeface="Arial"/>
              <a:buChar char="•"/>
            </a:pPr>
            <a:r>
              <a:rPr lang="de-DE" sz="2100" b="0" u="none" strike="noStrike">
                <a:solidFill>
                  <a:schemeClr val="dk1"/>
                </a:solidFill>
                <a:effectLst/>
                <a:uFillTx/>
                <a:latin typeface="Calibri"/>
                <a:ea typeface="Arial"/>
              </a:rPr>
              <a:t>Textmasterformate durch Klicken bearbeiten</a:t>
            </a:r>
            <a:endParaRPr lang="de-DE" sz="2100" b="0" u="none" strike="noStrike">
              <a:solidFill>
                <a:schemeClr val="dk1"/>
              </a:solidFill>
              <a:effectLst/>
              <a:uFillTx/>
              <a:latin typeface="Calibri"/>
            </a:endParaRPr>
          </a:p>
          <a:p>
            <a:pPr marL="514440" lvl="1" indent="-171360" defTabSz="685800">
              <a:lnSpc>
                <a:spcPct val="90000"/>
              </a:lnSpc>
              <a:spcBef>
                <a:spcPts val="374"/>
              </a:spcBef>
              <a:buClr>
                <a:srgbClr val="000000"/>
              </a:buClr>
              <a:buFont typeface="Arial"/>
              <a:buChar char="•"/>
            </a:pPr>
            <a:r>
              <a:rPr lang="de-DE" sz="1800" b="0" u="none" strike="noStrike">
                <a:solidFill>
                  <a:schemeClr val="dk1"/>
                </a:solidFill>
                <a:effectLst/>
                <a:uFillTx/>
                <a:latin typeface="Calibri"/>
                <a:ea typeface="Arial"/>
              </a:rPr>
              <a:t>Zweite Ebene</a:t>
            </a:r>
            <a:endParaRPr lang="de-DE" sz="1800" b="0" u="none" strike="noStrike">
              <a:solidFill>
                <a:schemeClr val="dk1"/>
              </a:solidFill>
              <a:effectLst/>
              <a:uFillTx/>
              <a:latin typeface="Calibri"/>
            </a:endParaRPr>
          </a:p>
          <a:p>
            <a:pPr marL="857160" lvl="2" indent="-171360" defTabSz="685800">
              <a:lnSpc>
                <a:spcPct val="90000"/>
              </a:lnSpc>
              <a:spcBef>
                <a:spcPts val="374"/>
              </a:spcBef>
              <a:buClr>
                <a:srgbClr val="000000"/>
              </a:buClr>
              <a:buFont typeface="Arial"/>
              <a:buChar char="•"/>
            </a:pPr>
            <a:r>
              <a:rPr lang="de-DE" sz="1500" b="0" u="none" strike="noStrike">
                <a:solidFill>
                  <a:schemeClr val="dk1"/>
                </a:solidFill>
                <a:effectLst/>
                <a:uFillTx/>
                <a:latin typeface="Calibri"/>
                <a:ea typeface="Arial"/>
              </a:rPr>
              <a:t>Dritte Ebene</a:t>
            </a:r>
            <a:endParaRPr lang="de-DE" sz="1500" b="0" u="none" strike="noStrike">
              <a:solidFill>
                <a:schemeClr val="dk1"/>
              </a:solidFill>
              <a:effectLst/>
              <a:uFillTx/>
              <a:latin typeface="Calibri"/>
            </a:endParaRPr>
          </a:p>
          <a:p>
            <a:pPr marL="1200240" lvl="3"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Calibri"/>
                <a:ea typeface="Arial"/>
              </a:rPr>
              <a:t>Vierte Ebene</a:t>
            </a:r>
            <a:endParaRPr lang="de-DE" sz="1350" b="0" u="none" strike="noStrike">
              <a:solidFill>
                <a:schemeClr val="dk1"/>
              </a:solidFill>
              <a:effectLst/>
              <a:uFillTx/>
              <a:latin typeface="Calibri"/>
            </a:endParaRPr>
          </a:p>
          <a:p>
            <a:pPr marL="1542960" lvl="4" indent="-171360" defTabSz="685800">
              <a:lnSpc>
                <a:spcPct val="90000"/>
              </a:lnSpc>
              <a:spcBef>
                <a:spcPts val="374"/>
              </a:spcBef>
              <a:buClr>
                <a:srgbClr val="000000"/>
              </a:buClr>
              <a:buFont typeface="Arial"/>
              <a:buChar char="•"/>
            </a:pPr>
            <a:r>
              <a:rPr lang="de-DE" sz="1350" b="0" u="none" strike="noStrike">
                <a:solidFill>
                  <a:schemeClr val="dk1"/>
                </a:solidFill>
                <a:effectLst/>
                <a:uFillTx/>
                <a:latin typeface="Calibri"/>
                <a:ea typeface="Arial"/>
              </a:rPr>
              <a:t>Fünfte Ebene</a:t>
            </a:r>
            <a:endParaRPr lang="de-DE" sz="1350" b="0" u="none" strike="noStrike">
              <a:solidFill>
                <a:schemeClr val="dk1"/>
              </a:solidFill>
              <a:effectLst/>
              <a:uFillTx/>
              <a:latin typeface="Calibri"/>
            </a:endParaRPr>
          </a:p>
        </p:txBody>
      </p:sp>
    </p:spTree>
    <p:extLst>
      <p:ext uri="{BB962C8B-B14F-4D97-AF65-F5344CB8AC3E}">
        <p14:creationId xmlns:p14="http://schemas.microsoft.com/office/powerpoint/2010/main" val="235933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tandard 5">
    <p:bg>
      <p:bgPr>
        <a:solidFill>
          <a:srgbClr val="FFFFFF"/>
        </a:solidFill>
        <a:effectLst/>
      </p:bgPr>
    </p:bg>
    <p:spTree>
      <p:nvGrpSpPr>
        <p:cNvPr id="1" name=""/>
        <p:cNvGrpSpPr/>
        <p:nvPr/>
      </p:nvGrpSpPr>
      <p:grpSpPr>
        <a:xfrm>
          <a:off x="0" y="0"/>
          <a:ext cx="0" cy="0"/>
          <a:chOff x="0" y="0"/>
          <a:chExt cx="0" cy="0"/>
        </a:xfrm>
      </p:grpSpPr>
      <p:sp>
        <p:nvSpPr>
          <p:cNvPr id="166" name="Freihandform: Form 7"/>
          <p:cNvSpPr/>
          <p:nvPr/>
        </p:nvSpPr>
        <p:spPr>
          <a:xfrm>
            <a:off x="3210120" y="-4320"/>
            <a:ext cx="572760" cy="503640"/>
          </a:xfrm>
          <a:custGeom>
            <a:avLst/>
            <a:gdLst>
              <a:gd name="textAreaLeft" fmla="*/ 0 w 572760"/>
              <a:gd name="textAreaRight" fmla="*/ 573840 w 572760"/>
              <a:gd name="textAreaTop" fmla="*/ 0 h 503640"/>
              <a:gd name="textAreaBottom" fmla="*/ 504720 h 503640"/>
            </a:gdLst>
            <a:ahLst/>
            <a:cxnLst/>
            <a:rect l="textAreaLeft" t="textAreaTop" r="textAreaRight" b="textAreaBottom"/>
            <a:pathLst>
              <a:path w="573759" h="504760">
                <a:moveTo>
                  <a:pt x="91382" y="0"/>
                </a:moveTo>
                <a:lnTo>
                  <a:pt x="573759" y="0"/>
                </a:lnTo>
                <a:lnTo>
                  <a:pt x="482377" y="504760"/>
                </a:lnTo>
                <a:lnTo>
                  <a:pt x="0" y="504760"/>
                </a:lnTo>
                <a:close/>
              </a:path>
            </a:pathLst>
          </a:custGeom>
          <a:solidFill>
            <a:srgbClr val="FF3859"/>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a typeface="Arial"/>
            </a:endParaRPr>
          </a:p>
        </p:txBody>
      </p:sp>
      <p:sp>
        <p:nvSpPr>
          <p:cNvPr id="167" name="Textfeld 11"/>
          <p:cNvSpPr/>
          <p:nvPr/>
        </p:nvSpPr>
        <p:spPr>
          <a:xfrm>
            <a:off x="992880" y="72000"/>
            <a:ext cx="274608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 b="1" u="none" strike="noStrike">
                <a:solidFill>
                  <a:schemeClr val="dk1"/>
                </a:solidFill>
                <a:effectLst/>
                <a:uFillTx/>
                <a:latin typeface="Univers Condensed"/>
                <a:ea typeface="Arial"/>
              </a:rPr>
              <a:t>Wirtschaftspädagogik und Ökonomische Bildung:  </a:t>
            </a:r>
            <a:endParaRPr lang="en-US" sz="800" b="0" u="none" strike="noStrike">
              <a:solidFill>
                <a:srgbClr val="000000"/>
              </a:solidFill>
              <a:effectLst/>
              <a:uFillTx/>
              <a:latin typeface="Calibri"/>
            </a:endParaRPr>
          </a:p>
          <a:p>
            <a:pPr defTabSz="914400">
              <a:lnSpc>
                <a:spcPct val="100000"/>
              </a:lnSpc>
            </a:pPr>
            <a:r>
              <a:rPr lang="de-DE" sz="800" b="1" u="none" strike="noStrike">
                <a:solidFill>
                  <a:schemeClr val="dk1"/>
                </a:solidFill>
                <a:effectLst/>
                <a:uFillTx/>
                <a:latin typeface="Univers Condensed"/>
                <a:ea typeface="Arial"/>
              </a:rPr>
              <a:t>Lehrkräftebildung und Unterricht digital</a:t>
            </a:r>
            <a:endParaRPr lang="en-US" sz="800" b="0" u="none" strike="noStrike">
              <a:solidFill>
                <a:srgbClr val="000000"/>
              </a:solidFill>
              <a:effectLst/>
              <a:uFillTx/>
              <a:latin typeface="Calibri"/>
            </a:endParaRPr>
          </a:p>
        </p:txBody>
      </p:sp>
      <p:cxnSp>
        <p:nvCxnSpPr>
          <p:cNvPr id="168" name="Verbinder: gekrümmt 48"/>
          <p:cNvCxnSpPr/>
          <p:nvPr/>
        </p:nvCxnSpPr>
        <p:spPr>
          <a:xfrm>
            <a:off x="2545560" y="-286200"/>
            <a:ext cx="2204640" cy="1060200"/>
          </a:xfrm>
          <a:prstGeom prst="curvedConnector2">
            <a:avLst/>
          </a:prstGeom>
          <a:ln w="19050">
            <a:solidFill>
              <a:srgbClr val="FFFFFF"/>
            </a:solidFill>
            <a:round/>
          </a:ln>
        </p:spPr>
      </p:cxnSp>
      <p:cxnSp>
        <p:nvCxnSpPr>
          <p:cNvPr id="169" name="Verbinder: gekrümmt 53"/>
          <p:cNvCxnSpPr/>
          <p:nvPr/>
        </p:nvCxnSpPr>
        <p:spPr>
          <a:xfrm rot="10800000" flipV="1">
            <a:off x="2508840" y="127800"/>
            <a:ext cx="1313640" cy="500760"/>
          </a:xfrm>
          <a:prstGeom prst="curvedConnector2">
            <a:avLst/>
          </a:prstGeom>
          <a:ln w="19050">
            <a:solidFill>
              <a:srgbClr val="FFFFFF"/>
            </a:solidFill>
            <a:round/>
          </a:ln>
        </p:spPr>
      </p:cxnSp>
      <p:grpSp>
        <p:nvGrpSpPr>
          <p:cNvPr id="170" name="Gruppieren 17"/>
          <p:cNvGrpSpPr/>
          <p:nvPr/>
        </p:nvGrpSpPr>
        <p:grpSpPr>
          <a:xfrm>
            <a:off x="3043800" y="4539960"/>
            <a:ext cx="3192120" cy="1104480"/>
            <a:chOff x="3043800" y="4539960"/>
            <a:chExt cx="3192120" cy="1104480"/>
          </a:xfrm>
        </p:grpSpPr>
        <p:sp>
          <p:nvSpPr>
            <p:cNvPr id="171" name="Rechteck 27"/>
            <p:cNvSpPr/>
            <p:nvPr/>
          </p:nvSpPr>
          <p:spPr>
            <a:xfrm>
              <a:off x="3043800" y="5013000"/>
              <a:ext cx="3192120" cy="13500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lt1"/>
                </a:solidFill>
                <a:effectLst/>
                <a:uFillTx/>
                <a:latin typeface="Calibri"/>
                <a:ea typeface="Arial"/>
              </a:endParaRPr>
            </a:p>
          </p:txBody>
        </p:sp>
        <p:sp>
          <p:nvSpPr>
            <p:cNvPr id="172" name="Bogen 28"/>
            <p:cNvSpPr/>
            <p:nvPr/>
          </p:nvSpPr>
          <p:spPr>
            <a:xfrm rot="919800">
              <a:off x="5038920" y="4953240"/>
              <a:ext cx="858960" cy="52668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dk1"/>
                </a:solidFill>
                <a:effectLst/>
                <a:uFillTx/>
                <a:latin typeface="Calibri"/>
                <a:ea typeface="Arial"/>
              </a:endParaRPr>
            </a:p>
          </p:txBody>
        </p:sp>
        <p:sp>
          <p:nvSpPr>
            <p:cNvPr id="173" name="Bogen 29"/>
            <p:cNvSpPr/>
            <p:nvPr/>
          </p:nvSpPr>
          <p:spPr>
            <a:xfrm rot="4493400">
              <a:off x="5057640" y="4666680"/>
              <a:ext cx="914400" cy="85068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dk1"/>
                </a:solidFill>
                <a:effectLst/>
                <a:uFillTx/>
                <a:latin typeface="Calibri"/>
                <a:ea typeface="Arial"/>
              </a:endParaRPr>
            </a:p>
          </p:txBody>
        </p:sp>
      </p:grpSp>
      <p:grpSp>
        <p:nvGrpSpPr>
          <p:cNvPr id="174" name="Gruppieren 18"/>
          <p:cNvGrpSpPr/>
          <p:nvPr/>
        </p:nvGrpSpPr>
        <p:grpSpPr>
          <a:xfrm>
            <a:off x="0" y="4787280"/>
            <a:ext cx="3231000" cy="1189800"/>
            <a:chOff x="0" y="4787280"/>
            <a:chExt cx="3231000" cy="1189800"/>
          </a:xfrm>
        </p:grpSpPr>
        <p:sp>
          <p:nvSpPr>
            <p:cNvPr id="175" name="Rechteck 24"/>
            <p:cNvSpPr/>
            <p:nvPr/>
          </p:nvSpPr>
          <p:spPr>
            <a:xfrm>
              <a:off x="0" y="5013000"/>
              <a:ext cx="3042720" cy="13500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lt1"/>
                </a:solidFill>
                <a:effectLst/>
                <a:uFillTx/>
                <a:latin typeface="Calibri"/>
                <a:ea typeface="Arial"/>
              </a:endParaRPr>
            </a:p>
          </p:txBody>
        </p:sp>
        <p:sp>
          <p:nvSpPr>
            <p:cNvPr id="176" name="Bogen 25"/>
            <p:cNvSpPr/>
            <p:nvPr/>
          </p:nvSpPr>
          <p:spPr>
            <a:xfrm rot="879600">
              <a:off x="1432800" y="4993560"/>
              <a:ext cx="1372680" cy="526680"/>
            </a:xfrm>
            <a:prstGeom prst="arc">
              <a:avLst>
                <a:gd name="adj1" fmla="val 15668957"/>
                <a:gd name="adj2" fmla="val 21392377"/>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dk1"/>
                </a:solidFill>
                <a:effectLst/>
                <a:uFillTx/>
                <a:latin typeface="Calibri"/>
                <a:ea typeface="Arial"/>
              </a:endParaRPr>
            </a:p>
          </p:txBody>
        </p:sp>
        <p:sp>
          <p:nvSpPr>
            <p:cNvPr id="177" name="Bogen 26"/>
            <p:cNvSpPr/>
            <p:nvPr/>
          </p:nvSpPr>
          <p:spPr>
            <a:xfrm rot="18036600">
              <a:off x="2200680" y="4986360"/>
              <a:ext cx="914400" cy="790920"/>
            </a:xfrm>
            <a:prstGeom prst="arc">
              <a:avLst>
                <a:gd name="adj1" fmla="val 15743669"/>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dk1"/>
                </a:solidFill>
                <a:effectLst/>
                <a:uFillTx/>
                <a:latin typeface="Calibri"/>
                <a:ea typeface="Arial"/>
              </a:endParaRPr>
            </a:p>
          </p:txBody>
        </p:sp>
      </p:grpSp>
      <p:grpSp>
        <p:nvGrpSpPr>
          <p:cNvPr id="178" name="Gruppieren 19"/>
          <p:cNvGrpSpPr/>
          <p:nvPr/>
        </p:nvGrpSpPr>
        <p:grpSpPr>
          <a:xfrm>
            <a:off x="6236640" y="4799880"/>
            <a:ext cx="3311280" cy="1198080"/>
            <a:chOff x="6236640" y="4799880"/>
            <a:chExt cx="3311280" cy="1198080"/>
          </a:xfrm>
        </p:grpSpPr>
        <p:sp>
          <p:nvSpPr>
            <p:cNvPr id="179" name="Rechteck 21"/>
            <p:cNvSpPr/>
            <p:nvPr/>
          </p:nvSpPr>
          <p:spPr>
            <a:xfrm>
              <a:off x="6236640" y="5013000"/>
              <a:ext cx="2906280" cy="13500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lt1"/>
                </a:solidFill>
                <a:effectLst/>
                <a:uFillTx/>
                <a:latin typeface="Calibri"/>
                <a:ea typeface="Arial"/>
              </a:endParaRPr>
            </a:p>
          </p:txBody>
        </p:sp>
        <p:sp>
          <p:nvSpPr>
            <p:cNvPr id="180" name="Bogen 22"/>
            <p:cNvSpPr/>
            <p:nvPr/>
          </p:nvSpPr>
          <p:spPr>
            <a:xfrm rot="447000">
              <a:off x="7700040" y="4994280"/>
              <a:ext cx="1401840" cy="526680"/>
            </a:xfrm>
            <a:prstGeom prst="arc">
              <a:avLst>
                <a:gd name="adj1" fmla="val 14372503"/>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dk1"/>
                </a:solidFill>
                <a:effectLst/>
                <a:uFillTx/>
                <a:latin typeface="Calibri"/>
                <a:ea typeface="Arial"/>
              </a:endParaRPr>
            </a:p>
          </p:txBody>
        </p:sp>
        <p:sp>
          <p:nvSpPr>
            <p:cNvPr id="181" name="Bogen 23"/>
            <p:cNvSpPr/>
            <p:nvPr/>
          </p:nvSpPr>
          <p:spPr>
            <a:xfrm rot="18036600">
              <a:off x="8510040" y="4995000"/>
              <a:ext cx="914400" cy="80748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dk1"/>
                </a:solidFill>
                <a:effectLst/>
                <a:uFillTx/>
                <a:latin typeface="Calibri"/>
                <a:ea typeface="Arial"/>
              </a:endParaRPr>
            </a:p>
          </p:txBody>
        </p:sp>
      </p:grpSp>
      <p:sp>
        <p:nvSpPr>
          <p:cNvPr id="182" name="Rechteck 20"/>
          <p:cNvSpPr/>
          <p:nvPr/>
        </p:nvSpPr>
        <p:spPr>
          <a:xfrm>
            <a:off x="0" y="468720"/>
            <a:ext cx="9137520" cy="4464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914400">
              <a:lnSpc>
                <a:spcPct val="100000"/>
              </a:lnSpc>
            </a:pPr>
            <a:endParaRPr lang="de-DE" sz="300" b="0" u="none" strike="noStrike">
              <a:solidFill>
                <a:schemeClr val="lt1"/>
              </a:solidFill>
              <a:effectLst/>
              <a:uFillTx/>
              <a:latin typeface="Calibri"/>
              <a:ea typeface="Arial"/>
            </a:endParaRPr>
          </a:p>
        </p:txBody>
      </p:sp>
      <p:pic>
        <p:nvPicPr>
          <p:cNvPr id="183" name="Grafik 30"/>
          <p:cNvPicPr/>
          <p:nvPr/>
        </p:nvPicPr>
        <p:blipFill>
          <a:blip r:embed="rId2"/>
          <a:srcRect t="17401" b="22671"/>
          <a:stretch/>
        </p:blipFill>
        <p:spPr>
          <a:xfrm>
            <a:off x="71640" y="94320"/>
            <a:ext cx="1007280" cy="297360"/>
          </a:xfrm>
          <a:prstGeom prst="rect">
            <a:avLst/>
          </a:prstGeom>
          <a:noFill/>
          <a:ln w="0">
            <a:noFill/>
          </a:ln>
        </p:spPr>
      </p:pic>
      <p:pic>
        <p:nvPicPr>
          <p:cNvPr id="184" name="Grafik 3"/>
          <p:cNvPicPr/>
          <p:nvPr/>
        </p:nvPicPr>
        <p:blipFill>
          <a:blip r:embed="rId3"/>
          <a:stretch/>
        </p:blipFill>
        <p:spPr>
          <a:xfrm>
            <a:off x="5555520" y="72000"/>
            <a:ext cx="3315960" cy="354600"/>
          </a:xfrm>
          <a:prstGeom prst="rect">
            <a:avLst/>
          </a:prstGeom>
          <a:noFill/>
          <a:ln w="0">
            <a:noFill/>
          </a:ln>
        </p:spPr>
      </p:pic>
    </p:spTree>
    <p:extLst>
      <p:ext uri="{BB962C8B-B14F-4D97-AF65-F5344CB8AC3E}">
        <p14:creationId xmlns:p14="http://schemas.microsoft.com/office/powerpoint/2010/main" val="428067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tandard 6">
    <p:bg>
      <p:bgPr>
        <a:solidFill>
          <a:srgbClr val="FFFFFF"/>
        </a:solidFill>
        <a:effectLst/>
      </p:bgPr>
    </p:bg>
    <p:spTree>
      <p:nvGrpSpPr>
        <p:cNvPr id="1" name=""/>
        <p:cNvGrpSpPr/>
        <p:nvPr/>
      </p:nvGrpSpPr>
      <p:grpSpPr>
        <a:xfrm>
          <a:off x="0" y="0"/>
          <a:ext cx="0" cy="0"/>
          <a:chOff x="0" y="0"/>
          <a:chExt cx="0" cy="0"/>
        </a:xfrm>
      </p:grpSpPr>
      <p:sp>
        <p:nvSpPr>
          <p:cNvPr id="185" name="Freihandform: Form 7"/>
          <p:cNvSpPr/>
          <p:nvPr/>
        </p:nvSpPr>
        <p:spPr>
          <a:xfrm>
            <a:off x="3210120" y="-4320"/>
            <a:ext cx="572760" cy="503640"/>
          </a:xfrm>
          <a:custGeom>
            <a:avLst/>
            <a:gdLst>
              <a:gd name="textAreaLeft" fmla="*/ 0 w 572760"/>
              <a:gd name="textAreaRight" fmla="*/ 573840 w 572760"/>
              <a:gd name="textAreaTop" fmla="*/ 0 h 503640"/>
              <a:gd name="textAreaBottom" fmla="*/ 504720 h 503640"/>
            </a:gdLst>
            <a:ahLst/>
            <a:cxnLst/>
            <a:rect l="textAreaLeft" t="textAreaTop" r="textAreaRight" b="textAreaBottom"/>
            <a:pathLst>
              <a:path w="573759" h="504760">
                <a:moveTo>
                  <a:pt x="91382" y="0"/>
                </a:moveTo>
                <a:lnTo>
                  <a:pt x="573759" y="0"/>
                </a:lnTo>
                <a:lnTo>
                  <a:pt x="482377" y="504760"/>
                </a:lnTo>
                <a:lnTo>
                  <a:pt x="0" y="504760"/>
                </a:lnTo>
                <a:close/>
              </a:path>
            </a:pathLst>
          </a:custGeom>
          <a:solidFill>
            <a:srgbClr val="FF3859"/>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a typeface="Arial"/>
            </a:endParaRPr>
          </a:p>
        </p:txBody>
      </p:sp>
      <p:sp>
        <p:nvSpPr>
          <p:cNvPr id="186" name="Textfeld 11"/>
          <p:cNvSpPr/>
          <p:nvPr/>
        </p:nvSpPr>
        <p:spPr>
          <a:xfrm>
            <a:off x="992880" y="72000"/>
            <a:ext cx="274608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 b="1" u="none" strike="noStrike">
                <a:solidFill>
                  <a:schemeClr val="dk1"/>
                </a:solidFill>
                <a:effectLst/>
                <a:uFillTx/>
                <a:latin typeface="Univers Condensed"/>
                <a:ea typeface="Arial"/>
              </a:rPr>
              <a:t>Wirtschaftspädagogik und Ökonomische Bildung:  </a:t>
            </a:r>
            <a:endParaRPr lang="en-US" sz="800" b="0" u="none" strike="noStrike">
              <a:solidFill>
                <a:srgbClr val="000000"/>
              </a:solidFill>
              <a:effectLst/>
              <a:uFillTx/>
              <a:latin typeface="Calibri"/>
            </a:endParaRPr>
          </a:p>
          <a:p>
            <a:pPr defTabSz="914400">
              <a:lnSpc>
                <a:spcPct val="100000"/>
              </a:lnSpc>
            </a:pPr>
            <a:r>
              <a:rPr lang="de-DE" sz="800" b="1" u="none" strike="noStrike">
                <a:solidFill>
                  <a:schemeClr val="dk1"/>
                </a:solidFill>
                <a:effectLst/>
                <a:uFillTx/>
                <a:latin typeface="Univers Condensed"/>
                <a:ea typeface="Arial"/>
              </a:rPr>
              <a:t>Lehrkräftebildung und Unterricht digital</a:t>
            </a:r>
            <a:endParaRPr lang="en-US" sz="800" b="0" u="none" strike="noStrike">
              <a:solidFill>
                <a:srgbClr val="000000"/>
              </a:solidFill>
              <a:effectLst/>
              <a:uFillTx/>
              <a:latin typeface="Calibri"/>
            </a:endParaRPr>
          </a:p>
        </p:txBody>
      </p:sp>
      <p:cxnSp>
        <p:nvCxnSpPr>
          <p:cNvPr id="187" name="Verbinder: gekrümmt 48"/>
          <p:cNvCxnSpPr/>
          <p:nvPr/>
        </p:nvCxnSpPr>
        <p:spPr>
          <a:xfrm>
            <a:off x="2545560" y="-286200"/>
            <a:ext cx="2204640" cy="1060200"/>
          </a:xfrm>
          <a:prstGeom prst="curvedConnector2">
            <a:avLst/>
          </a:prstGeom>
          <a:ln w="19050">
            <a:solidFill>
              <a:srgbClr val="FFFFFF"/>
            </a:solidFill>
            <a:round/>
          </a:ln>
        </p:spPr>
      </p:cxnSp>
      <p:cxnSp>
        <p:nvCxnSpPr>
          <p:cNvPr id="188" name="Verbinder: gekrümmt 53"/>
          <p:cNvCxnSpPr/>
          <p:nvPr/>
        </p:nvCxnSpPr>
        <p:spPr>
          <a:xfrm rot="10800000" flipV="1">
            <a:off x="2508840" y="127800"/>
            <a:ext cx="1313640" cy="500760"/>
          </a:xfrm>
          <a:prstGeom prst="curvedConnector2">
            <a:avLst/>
          </a:prstGeom>
          <a:ln w="19050">
            <a:solidFill>
              <a:srgbClr val="FFFFFF"/>
            </a:solidFill>
            <a:round/>
          </a:ln>
        </p:spPr>
      </p:cxnSp>
      <p:grpSp>
        <p:nvGrpSpPr>
          <p:cNvPr id="189" name="Gruppieren 17"/>
          <p:cNvGrpSpPr/>
          <p:nvPr/>
        </p:nvGrpSpPr>
        <p:grpSpPr>
          <a:xfrm>
            <a:off x="3043800" y="4539960"/>
            <a:ext cx="3192120" cy="1104480"/>
            <a:chOff x="3043800" y="4539960"/>
            <a:chExt cx="3192120" cy="1104480"/>
          </a:xfrm>
        </p:grpSpPr>
        <p:sp>
          <p:nvSpPr>
            <p:cNvPr id="190" name="Rechteck 27"/>
            <p:cNvSpPr/>
            <p:nvPr/>
          </p:nvSpPr>
          <p:spPr>
            <a:xfrm>
              <a:off x="3043800" y="5013000"/>
              <a:ext cx="3192120" cy="13500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lt1"/>
                </a:solidFill>
                <a:effectLst/>
                <a:uFillTx/>
                <a:latin typeface="Calibri"/>
                <a:ea typeface="Arial"/>
              </a:endParaRPr>
            </a:p>
          </p:txBody>
        </p:sp>
        <p:sp>
          <p:nvSpPr>
            <p:cNvPr id="191" name="Bogen 28"/>
            <p:cNvSpPr/>
            <p:nvPr/>
          </p:nvSpPr>
          <p:spPr>
            <a:xfrm rot="919800">
              <a:off x="5038920" y="4953240"/>
              <a:ext cx="858960" cy="52668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dk1"/>
                </a:solidFill>
                <a:effectLst/>
                <a:uFillTx/>
                <a:latin typeface="Calibri"/>
                <a:ea typeface="Arial"/>
              </a:endParaRPr>
            </a:p>
          </p:txBody>
        </p:sp>
        <p:sp>
          <p:nvSpPr>
            <p:cNvPr id="192" name="Bogen 29"/>
            <p:cNvSpPr/>
            <p:nvPr/>
          </p:nvSpPr>
          <p:spPr>
            <a:xfrm rot="4493400">
              <a:off x="5057640" y="4666680"/>
              <a:ext cx="914400" cy="85068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dk1"/>
                </a:solidFill>
                <a:effectLst/>
                <a:uFillTx/>
                <a:latin typeface="Calibri"/>
                <a:ea typeface="Arial"/>
              </a:endParaRPr>
            </a:p>
          </p:txBody>
        </p:sp>
      </p:grpSp>
      <p:grpSp>
        <p:nvGrpSpPr>
          <p:cNvPr id="193" name="Gruppieren 18"/>
          <p:cNvGrpSpPr/>
          <p:nvPr/>
        </p:nvGrpSpPr>
        <p:grpSpPr>
          <a:xfrm>
            <a:off x="0" y="4787280"/>
            <a:ext cx="3231000" cy="1189800"/>
            <a:chOff x="0" y="4787280"/>
            <a:chExt cx="3231000" cy="1189800"/>
          </a:xfrm>
        </p:grpSpPr>
        <p:sp>
          <p:nvSpPr>
            <p:cNvPr id="194" name="Rechteck 24"/>
            <p:cNvSpPr/>
            <p:nvPr/>
          </p:nvSpPr>
          <p:spPr>
            <a:xfrm>
              <a:off x="0" y="5013000"/>
              <a:ext cx="3042720" cy="13500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lt1"/>
                </a:solidFill>
                <a:effectLst/>
                <a:uFillTx/>
                <a:latin typeface="Calibri"/>
                <a:ea typeface="Arial"/>
              </a:endParaRPr>
            </a:p>
          </p:txBody>
        </p:sp>
        <p:sp>
          <p:nvSpPr>
            <p:cNvPr id="195" name="Bogen 25"/>
            <p:cNvSpPr/>
            <p:nvPr/>
          </p:nvSpPr>
          <p:spPr>
            <a:xfrm rot="879600">
              <a:off x="1432800" y="4993560"/>
              <a:ext cx="1372680" cy="526680"/>
            </a:xfrm>
            <a:prstGeom prst="arc">
              <a:avLst>
                <a:gd name="adj1" fmla="val 15668957"/>
                <a:gd name="adj2" fmla="val 21392377"/>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dk1"/>
                </a:solidFill>
                <a:effectLst/>
                <a:uFillTx/>
                <a:latin typeface="Calibri"/>
                <a:ea typeface="Arial"/>
              </a:endParaRPr>
            </a:p>
          </p:txBody>
        </p:sp>
        <p:sp>
          <p:nvSpPr>
            <p:cNvPr id="196" name="Bogen 26"/>
            <p:cNvSpPr/>
            <p:nvPr/>
          </p:nvSpPr>
          <p:spPr>
            <a:xfrm rot="18036600">
              <a:off x="2200680" y="4986360"/>
              <a:ext cx="914400" cy="790920"/>
            </a:xfrm>
            <a:prstGeom prst="arc">
              <a:avLst>
                <a:gd name="adj1" fmla="val 15743669"/>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dk1"/>
                </a:solidFill>
                <a:effectLst/>
                <a:uFillTx/>
                <a:latin typeface="Calibri"/>
                <a:ea typeface="Arial"/>
              </a:endParaRPr>
            </a:p>
          </p:txBody>
        </p:sp>
      </p:grpSp>
      <p:grpSp>
        <p:nvGrpSpPr>
          <p:cNvPr id="197" name="Gruppieren 19"/>
          <p:cNvGrpSpPr/>
          <p:nvPr/>
        </p:nvGrpSpPr>
        <p:grpSpPr>
          <a:xfrm>
            <a:off x="6236640" y="4799880"/>
            <a:ext cx="3311280" cy="1198080"/>
            <a:chOff x="6236640" y="4799880"/>
            <a:chExt cx="3311280" cy="1198080"/>
          </a:xfrm>
        </p:grpSpPr>
        <p:sp>
          <p:nvSpPr>
            <p:cNvPr id="198" name="Rechteck 21"/>
            <p:cNvSpPr/>
            <p:nvPr/>
          </p:nvSpPr>
          <p:spPr>
            <a:xfrm>
              <a:off x="6236640" y="5013000"/>
              <a:ext cx="2906280" cy="13500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lt1"/>
                </a:solidFill>
                <a:effectLst/>
                <a:uFillTx/>
                <a:latin typeface="Calibri"/>
                <a:ea typeface="Arial"/>
              </a:endParaRPr>
            </a:p>
          </p:txBody>
        </p:sp>
        <p:sp>
          <p:nvSpPr>
            <p:cNvPr id="199" name="Bogen 22"/>
            <p:cNvSpPr/>
            <p:nvPr/>
          </p:nvSpPr>
          <p:spPr>
            <a:xfrm rot="447000">
              <a:off x="7700040" y="4994280"/>
              <a:ext cx="1401840" cy="526680"/>
            </a:xfrm>
            <a:prstGeom prst="arc">
              <a:avLst>
                <a:gd name="adj1" fmla="val 14372503"/>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dk1"/>
                </a:solidFill>
                <a:effectLst/>
                <a:uFillTx/>
                <a:latin typeface="Calibri"/>
                <a:ea typeface="Arial"/>
              </a:endParaRPr>
            </a:p>
          </p:txBody>
        </p:sp>
        <p:sp>
          <p:nvSpPr>
            <p:cNvPr id="200" name="Bogen 23"/>
            <p:cNvSpPr/>
            <p:nvPr/>
          </p:nvSpPr>
          <p:spPr>
            <a:xfrm rot="18036600">
              <a:off x="8510040" y="4995000"/>
              <a:ext cx="914400" cy="807480"/>
            </a:xfrm>
            <a:prstGeom prst="arc">
              <a:avLst>
                <a:gd name="adj1" fmla="val 16338570"/>
                <a:gd name="adj2" fmla="val 21361624"/>
              </a:avLst>
            </a:prstGeom>
            <a:noFill/>
            <a:ln w="19050">
              <a:solidFill>
                <a:srgbClr val="FFFFFF"/>
              </a:solidFill>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300" b="0" u="none" strike="noStrike">
                <a:solidFill>
                  <a:schemeClr val="dk1"/>
                </a:solidFill>
                <a:effectLst/>
                <a:uFillTx/>
                <a:latin typeface="Calibri"/>
                <a:ea typeface="Arial"/>
              </a:endParaRPr>
            </a:p>
          </p:txBody>
        </p:sp>
      </p:grpSp>
      <p:sp>
        <p:nvSpPr>
          <p:cNvPr id="201" name="Rechteck 20"/>
          <p:cNvSpPr/>
          <p:nvPr/>
        </p:nvSpPr>
        <p:spPr>
          <a:xfrm>
            <a:off x="0" y="468720"/>
            <a:ext cx="9137520" cy="44640"/>
          </a:xfrm>
          <a:prstGeom prst="rect">
            <a:avLst/>
          </a:prstGeom>
          <a:solidFill>
            <a:srgbClr val="FF3859"/>
          </a:solidFill>
          <a:ln>
            <a:solidFill>
              <a:srgbClr val="FF3859"/>
            </a:solidFill>
          </a:ln>
        </p:spPr>
        <p:style>
          <a:lnRef idx="2">
            <a:schemeClr val="accent1">
              <a:shade val="50000"/>
            </a:schemeClr>
          </a:lnRef>
          <a:fillRef idx="1">
            <a:schemeClr val="accent1"/>
          </a:fillRef>
          <a:effectRef idx="0">
            <a:schemeClr val="accent1"/>
          </a:effectRef>
          <a:fontRef idx="minor"/>
        </p:style>
        <p:txBody>
          <a:bodyPr lIns="90000" tIns="720" rIns="90000" bIns="720" anchor="ctr">
            <a:noAutofit/>
          </a:bodyPr>
          <a:lstStyle/>
          <a:p>
            <a:pPr algn="ctr" defTabSz="914400">
              <a:lnSpc>
                <a:spcPct val="100000"/>
              </a:lnSpc>
            </a:pPr>
            <a:endParaRPr lang="de-DE" sz="300" b="0" u="none" strike="noStrike">
              <a:solidFill>
                <a:schemeClr val="lt1"/>
              </a:solidFill>
              <a:effectLst/>
              <a:uFillTx/>
              <a:latin typeface="Calibri"/>
              <a:ea typeface="Arial"/>
            </a:endParaRPr>
          </a:p>
        </p:txBody>
      </p:sp>
      <p:pic>
        <p:nvPicPr>
          <p:cNvPr id="202" name="Grafik 30"/>
          <p:cNvPicPr/>
          <p:nvPr/>
        </p:nvPicPr>
        <p:blipFill>
          <a:blip r:embed="rId2"/>
          <a:srcRect t="17401" b="22671"/>
          <a:stretch/>
        </p:blipFill>
        <p:spPr>
          <a:xfrm>
            <a:off x="71640" y="94320"/>
            <a:ext cx="1007280" cy="297360"/>
          </a:xfrm>
          <a:prstGeom prst="rect">
            <a:avLst/>
          </a:prstGeom>
          <a:noFill/>
          <a:ln w="0">
            <a:noFill/>
          </a:ln>
        </p:spPr>
      </p:pic>
      <p:sp>
        <p:nvSpPr>
          <p:cNvPr id="203" name="PlaceHolder 1"/>
          <p:cNvSpPr>
            <a:spLocks noGrp="1"/>
          </p:cNvSpPr>
          <p:nvPr>
            <p:ph type="body"/>
          </p:nvPr>
        </p:nvSpPr>
        <p:spPr>
          <a:xfrm>
            <a:off x="189360" y="629280"/>
            <a:ext cx="8755560" cy="574200"/>
          </a:xfrm>
          <a:prstGeom prst="rect">
            <a:avLst/>
          </a:prstGeom>
          <a:noFill/>
          <a:ln w="0">
            <a:noFill/>
          </a:ln>
        </p:spPr>
        <p:txBody>
          <a:bodyPr lIns="91440" tIns="45720" rIns="91440" bIns="45720" anchor="t">
            <a:normAutofit/>
          </a:bodyPr>
          <a:lstStyle/>
          <a:p>
            <a:pPr marL="228600" indent="0" defTabSz="685800">
              <a:lnSpc>
                <a:spcPct val="90000"/>
              </a:lnSpc>
              <a:spcBef>
                <a:spcPts val="751"/>
              </a:spcBef>
              <a:buNone/>
              <a:tabLst>
                <a:tab pos="0" algn="l"/>
              </a:tabLst>
            </a:pPr>
            <a:r>
              <a:rPr lang="de-DE" sz="2800" b="0" u="none" strike="noStrike">
                <a:solidFill>
                  <a:schemeClr val="dk1"/>
                </a:solidFill>
                <a:effectLst/>
                <a:uFillTx/>
                <a:latin typeface="Univers Condensed"/>
                <a:ea typeface="Arial"/>
              </a:rPr>
              <a:t>Überschrift (Univers Condensed 28)</a:t>
            </a:r>
            <a:endParaRPr lang="de-DE" sz="2800" b="0" u="none" strike="noStrike">
              <a:solidFill>
                <a:schemeClr val="dk1"/>
              </a:solidFill>
              <a:effectLst/>
              <a:uFillTx/>
              <a:latin typeface="Calibri"/>
            </a:endParaRPr>
          </a:p>
        </p:txBody>
      </p:sp>
      <p:pic>
        <p:nvPicPr>
          <p:cNvPr id="204" name="Grafik 1"/>
          <p:cNvPicPr/>
          <p:nvPr/>
        </p:nvPicPr>
        <p:blipFill>
          <a:blip r:embed="rId3"/>
          <a:stretch/>
        </p:blipFill>
        <p:spPr>
          <a:xfrm>
            <a:off x="5555520" y="72000"/>
            <a:ext cx="3315960" cy="354600"/>
          </a:xfrm>
          <a:prstGeom prst="rect">
            <a:avLst/>
          </a:prstGeom>
          <a:noFill/>
          <a:ln w="0">
            <a:noFill/>
          </a:ln>
        </p:spPr>
      </p:pic>
    </p:spTree>
    <p:extLst>
      <p:ext uri="{BB962C8B-B14F-4D97-AF65-F5344CB8AC3E}">
        <p14:creationId xmlns:p14="http://schemas.microsoft.com/office/powerpoint/2010/main" val="3971765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4.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7.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1.xml"/><Relationship Id="rId7"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56822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942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9840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85378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78215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12963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3234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2947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image" Target="../media/image16.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15_0.xml"/><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microsoft.com/office/2018/10/relationships/comments" Target="../comments/modernComment_9E8_0.xml"/><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microsoft.com/office/2018/10/relationships/comments" Target="../comments/modernComment_128_0.xml"/><Relationship Id="rId2" Type="http://schemas.openxmlformats.org/officeDocument/2006/relationships/notesSlide" Target="../notesSlides/notesSlide28.xml"/><Relationship Id="rId1" Type="http://schemas.openxmlformats.org/officeDocument/2006/relationships/slideLayout" Target="../slideLayouts/slideLayout20.xml"/><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microsoft.com/office/2018/10/relationships/comments" Target="../comments/modernComment_12E_0.xml"/><Relationship Id="rId2" Type="http://schemas.openxmlformats.org/officeDocument/2006/relationships/notesSlide" Target="../notesSlides/notesSlide33.xml"/><Relationship Id="rId1" Type="http://schemas.openxmlformats.org/officeDocument/2006/relationships/slideLayout" Target="../slideLayouts/slideLayout31.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31.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microsoft.com/office/2018/10/relationships/comments" Target="../comments/modernComment_131_0.xml"/><Relationship Id="rId2" Type="http://schemas.openxmlformats.org/officeDocument/2006/relationships/notesSlide" Target="../notesSlides/notesSlide36.xml"/><Relationship Id="rId1" Type="http://schemas.openxmlformats.org/officeDocument/2006/relationships/slideLayout" Target="../slideLayouts/slideLayout31.xml"/><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31.xml"/><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2" Type="http://schemas.microsoft.com/office/2018/10/relationships/comments" Target="../comments/modernComment_137_0.xml"/><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Grafik 2" descr="Ein Bild, das Grafiken, Kreis, Clipart, Symbol enthält.&#10;&#10;Automatisch generierte Beschreibung"/>
          <p:cNvPicPr/>
          <p:nvPr/>
        </p:nvPicPr>
        <p:blipFill>
          <a:blip r:embed="rId2"/>
          <a:stretch/>
        </p:blipFill>
        <p:spPr>
          <a:xfrm>
            <a:off x="443520" y="343080"/>
            <a:ext cx="896040" cy="891360"/>
          </a:xfrm>
          <a:prstGeom prst="rect">
            <a:avLst/>
          </a:prstGeom>
          <a:noFill/>
          <a:ln w="0">
            <a:noFill/>
          </a:ln>
        </p:spPr>
      </p:pic>
      <p:sp>
        <p:nvSpPr>
          <p:cNvPr id="311" name="Textfeld 1"/>
          <p:cNvSpPr/>
          <p:nvPr/>
        </p:nvSpPr>
        <p:spPr>
          <a:xfrm>
            <a:off x="900000" y="1234440"/>
            <a:ext cx="2245784"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Calibri"/>
                <a:ea typeface="Arial"/>
                <a:cs typeface="Arial"/>
              </a:rPr>
              <a:t>Lehrkräftefortbildung</a:t>
            </a:r>
            <a:endParaRPr kumimoji="0" lang="en-US" sz="1800" b="0" i="0" u="none" strike="noStrike" kern="1200" cap="none" spc="0" normalizeH="0" baseline="0" noProof="0" dirty="0">
              <a:ln>
                <a:noFill/>
              </a:ln>
              <a:solidFill>
                <a:srgbClr val="000000"/>
              </a:solidFill>
              <a:effectLst/>
              <a:uLnTx/>
              <a:uFillTx/>
              <a:latin typeface="Calibri"/>
              <a:cs typeface="Arial"/>
            </a:endParaRPr>
          </a:p>
        </p:txBody>
      </p:sp>
      <p:sp>
        <p:nvSpPr>
          <p:cNvPr id="312" name="Textfeld 3"/>
          <p:cNvSpPr/>
          <p:nvPr/>
        </p:nvSpPr>
        <p:spPr>
          <a:xfrm>
            <a:off x="900000" y="3158640"/>
            <a:ext cx="1945080" cy="943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Calibri"/>
                <a:ea typeface="Arial"/>
                <a:cs typeface="Arial"/>
              </a:rPr>
              <a:t>Prof. Dr. Franziska Birke, </a:t>
            </a:r>
            <a:endParaRPr kumimoji="0" lang="en-US" sz="14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Calibri"/>
                <a:ea typeface="Arial"/>
                <a:cs typeface="Arial"/>
              </a:rPr>
              <a:t>Dr. Bernd </a:t>
            </a:r>
            <a:r>
              <a:rPr kumimoji="0" lang="de-DE" sz="1400" b="0" i="0" u="none" strike="noStrike" kern="1200" cap="none" spc="0" normalizeH="0" baseline="0" noProof="0" dirty="0" err="1">
                <a:ln>
                  <a:noFill/>
                </a:ln>
                <a:solidFill>
                  <a:srgbClr val="FFFFFF"/>
                </a:solidFill>
                <a:effectLst/>
                <a:uLnTx/>
                <a:uFillTx/>
                <a:latin typeface="Calibri"/>
                <a:ea typeface="Arial"/>
                <a:cs typeface="Arial"/>
              </a:rPr>
              <a:t>Remmele</a:t>
            </a:r>
            <a:r>
              <a:rPr kumimoji="0" lang="de-DE" sz="1400" b="0" i="0" u="none" strike="noStrike" kern="1200" cap="none" spc="0" normalizeH="0" baseline="0" noProof="0" dirty="0">
                <a:ln>
                  <a:noFill/>
                </a:ln>
                <a:solidFill>
                  <a:srgbClr val="FFFFFF"/>
                </a:solidFill>
                <a:effectLst/>
                <a:uLnTx/>
                <a:uFillTx/>
                <a:latin typeface="Calibri"/>
                <a:ea typeface="Arial"/>
                <a:cs typeface="Arial"/>
              </a:rPr>
              <a:t>, </a:t>
            </a:r>
            <a:endParaRPr kumimoji="0" lang="en-US" sz="14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Calibri"/>
                <a:ea typeface="Arial"/>
                <a:cs typeface="Arial"/>
              </a:rPr>
              <a:t>Dr. Christoph Hertrich, </a:t>
            </a:r>
            <a:endParaRPr kumimoji="0" lang="en-US" sz="14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Calibri"/>
                <a:ea typeface="Arial"/>
                <a:cs typeface="Arial"/>
              </a:rPr>
              <a:t>Annette Kern</a:t>
            </a:r>
            <a:endParaRPr kumimoji="0" lang="en-US" sz="1400" b="0" i="0" u="none" strike="noStrike" kern="1200" cap="none" spc="0" normalizeH="0" baseline="0" noProof="0" dirty="0">
              <a:ln>
                <a:noFill/>
              </a:ln>
              <a:solidFill>
                <a:srgbClr val="000000"/>
              </a:solidFill>
              <a:effectLst/>
              <a:uLnTx/>
              <a:uFillTx/>
              <a:latin typeface="Calibri"/>
              <a:cs typeface="Arial"/>
            </a:endParaRPr>
          </a:p>
        </p:txBody>
      </p:sp>
      <p:sp>
        <p:nvSpPr>
          <p:cNvPr id="2" name="Textfeld 1">
            <a:extLst>
              <a:ext uri="{FF2B5EF4-FFF2-40B4-BE49-F238E27FC236}">
                <a16:creationId xmlns:a16="http://schemas.microsoft.com/office/drawing/2014/main" id="{7845A022-A37B-BC67-4E87-F69E0DCCC9D1}"/>
              </a:ext>
            </a:extLst>
          </p:cNvPr>
          <p:cNvSpPr txBox="1"/>
          <p:nvPr/>
        </p:nvSpPr>
        <p:spPr>
          <a:xfrm>
            <a:off x="1803862" y="4738254"/>
            <a:ext cx="1041218" cy="246221"/>
          </a:xfrm>
          <a:prstGeom prst="rect">
            <a:avLst/>
          </a:prstGeom>
          <a:noFill/>
        </p:spPr>
        <p:txBody>
          <a:bodyPr wrap="square" rtlCol="0">
            <a:spAutoFit/>
          </a:bodyPr>
          <a:lstStyle/>
          <a:p>
            <a:r>
              <a:rPr lang="de-DE" sz="1000" dirty="0"/>
              <a:t>CC BY-SA 4.0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54">
            <a:extLst>
              <a:ext uri="{C183D7F6-B498-43B3-948B-1728B52AA6E4}">
                <adec:decorative xmlns:adec="http://schemas.microsoft.com/office/drawing/2017/decorative" val="1"/>
              </a:ext>
            </a:extLst>
          </p:cNvPr>
          <p:cNvSpPr/>
          <p:nvPr/>
        </p:nvSpPr>
        <p:spPr>
          <a:xfrm>
            <a:off x="0" y="0"/>
            <a:ext cx="9142920" cy="5142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a:ln>
                <a:noFill/>
              </a:ln>
              <a:solidFill>
                <a:srgbClr val="FFFFFF"/>
              </a:solidFill>
              <a:effectLst/>
              <a:uLnTx/>
              <a:uFillTx/>
              <a:latin typeface="Calibri"/>
              <a:ea typeface="Arial"/>
              <a:cs typeface="Arial"/>
            </a:endParaRPr>
          </a:p>
        </p:txBody>
      </p:sp>
      <p:sp>
        <p:nvSpPr>
          <p:cNvPr id="139" name="Textfeld 5"/>
          <p:cNvSpPr/>
          <p:nvPr/>
        </p:nvSpPr>
        <p:spPr>
          <a:xfrm>
            <a:off x="788040" y="695880"/>
            <a:ext cx="2946960" cy="210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marL="0" marR="0" lvl="0" indent="0" algn="ctr" defTabSz="914400" rtl="0" eaLnBrk="1" fontAlgn="auto" latinLnBrk="0" hangingPunct="1">
              <a:lnSpc>
                <a:spcPct val="90000"/>
              </a:lnSpc>
              <a:spcBef>
                <a:spcPts val="0"/>
              </a:spcBef>
              <a:spcAft>
                <a:spcPts val="601"/>
              </a:spcAft>
              <a:buClrTx/>
              <a:buSzTx/>
              <a:buFontTx/>
              <a:buNone/>
              <a:tabLst/>
              <a:defRPr/>
            </a:pPr>
            <a:r>
              <a:rPr kumimoji="0" lang="en-US" sz="2400" b="0" i="0" u="none" strike="noStrike" kern="1200" cap="none" spc="-1" normalizeH="0" baseline="0" noProof="0" dirty="0">
                <a:ln>
                  <a:noFill/>
                </a:ln>
                <a:solidFill>
                  <a:srgbClr val="FFFFFF">
                    <a:alpha val="60000"/>
                  </a:srgbClr>
                </a:solidFill>
                <a:effectLst/>
                <a:uLnTx/>
                <a:uFillTx/>
                <a:latin typeface="Calibri"/>
                <a:ea typeface="Calibri"/>
                <a:cs typeface="Arial"/>
              </a:rPr>
              <a:t>3. </a:t>
            </a:r>
            <a:r>
              <a:rPr kumimoji="0" lang="en-US" sz="2400" b="0" i="0" u="none" strike="noStrike" kern="1200" cap="none" spc="-1" normalizeH="0" baseline="0" noProof="0" dirty="0" err="1">
                <a:ln>
                  <a:noFill/>
                </a:ln>
                <a:solidFill>
                  <a:srgbClr val="FFFFFF">
                    <a:alpha val="60000"/>
                  </a:srgbClr>
                </a:solidFill>
                <a:effectLst/>
                <a:uLnTx/>
                <a:uFillTx/>
                <a:latin typeface="Calibri"/>
                <a:ea typeface="Calibri"/>
                <a:cs typeface="Arial"/>
              </a:rPr>
              <a:t>Systemisches</a:t>
            </a:r>
            <a:r>
              <a:rPr kumimoji="0" lang="en-US" sz="2400" b="0" i="0" u="none" strike="noStrike" kern="1200" cap="none" spc="-1" normalizeH="0" baseline="0" noProof="0" dirty="0">
                <a:ln>
                  <a:noFill/>
                </a:ln>
                <a:solidFill>
                  <a:srgbClr val="FFFFFF">
                    <a:alpha val="60000"/>
                  </a:srgbClr>
                </a:solidFill>
                <a:effectLst/>
                <a:uLnTx/>
                <a:uFillTx/>
                <a:latin typeface="Calibri"/>
                <a:ea typeface="Calibri"/>
                <a:cs typeface="Arial"/>
              </a:rPr>
              <a:t> Denken</a:t>
            </a:r>
            <a:br>
              <a:rPr kumimoji="0" sz="2400" b="0" i="0" u="none" strike="noStrike" kern="1200" cap="none" spc="0" normalizeH="0" baseline="0" noProof="0" dirty="0">
                <a:ln>
                  <a:noFill/>
                </a:ln>
                <a:solidFill>
                  <a:srgbClr val="000000"/>
                </a:solidFill>
                <a:effectLst/>
                <a:uLnTx/>
                <a:uFillTx/>
                <a:latin typeface="Calibri"/>
                <a:cs typeface="Arial"/>
              </a:rPr>
            </a:br>
            <a:r>
              <a:rPr kumimoji="0" lang="en-US" sz="2400" b="0" i="0" u="none" strike="noStrike" kern="1200" cap="none" spc="-1" normalizeH="0" baseline="0" noProof="0" dirty="0" err="1">
                <a:ln>
                  <a:noFill/>
                </a:ln>
                <a:solidFill>
                  <a:srgbClr val="FFFFFF">
                    <a:alpha val="60000"/>
                  </a:srgbClr>
                </a:solidFill>
                <a:effectLst/>
                <a:uLnTx/>
                <a:uFillTx/>
                <a:latin typeface="Calibri"/>
                <a:ea typeface="Calibri"/>
                <a:cs typeface="Arial"/>
              </a:rPr>
              <a:t>als</a:t>
            </a:r>
            <a:r>
              <a:rPr kumimoji="0" lang="en-US" sz="2400" b="0" i="0" u="none" strike="noStrike" kern="1200" cap="none" spc="-1" normalizeH="0" baseline="0" noProof="0" dirty="0">
                <a:ln>
                  <a:noFill/>
                </a:ln>
                <a:solidFill>
                  <a:srgbClr val="FFFFFF">
                    <a:alpha val="60000"/>
                  </a:srgbClr>
                </a:solidFill>
                <a:effectLst/>
                <a:uLnTx/>
                <a:uFillTx/>
                <a:latin typeface="Calibri"/>
                <a:ea typeface="Calibri"/>
                <a:cs typeface="Arial"/>
              </a:rPr>
              <a:t> </a:t>
            </a:r>
            <a:r>
              <a:rPr kumimoji="0" lang="en-US" sz="2400" b="0" i="0" u="none" strike="noStrike" kern="1200" cap="none" spc="-1" normalizeH="0" baseline="0" noProof="0" dirty="0" err="1">
                <a:ln>
                  <a:noFill/>
                </a:ln>
                <a:solidFill>
                  <a:srgbClr val="FFFFFF">
                    <a:alpha val="60000"/>
                  </a:srgbClr>
                </a:solidFill>
                <a:effectLst/>
                <a:uLnTx/>
                <a:uFillTx/>
                <a:latin typeface="Calibri"/>
                <a:ea typeface="Calibri"/>
                <a:cs typeface="Arial"/>
              </a:rPr>
              <a:t>Lernhürde</a:t>
            </a:r>
            <a:endParaRPr kumimoji="0" lang="en-US" sz="2400" b="0" i="0" u="none" strike="noStrike" kern="1200" cap="none" spc="-1" normalizeH="0" baseline="0" noProof="0" dirty="0">
              <a:ln>
                <a:noFill/>
              </a:ln>
              <a:solidFill>
                <a:srgbClr val="000000"/>
              </a:solidFill>
              <a:effectLst/>
              <a:uLnTx/>
              <a:uFillTx/>
              <a:latin typeface="Calibri"/>
              <a:cs typeface="Arial"/>
            </a:endParaRPr>
          </a:p>
          <a:p>
            <a:pPr marL="0" marR="0" lvl="0" indent="0" algn="ctr" defTabSz="914400" rtl="0" eaLnBrk="1" fontAlgn="auto" latinLnBrk="0" hangingPunct="1">
              <a:lnSpc>
                <a:spcPct val="90000"/>
              </a:lnSpc>
              <a:spcBef>
                <a:spcPts val="0"/>
              </a:spcBef>
              <a:spcAft>
                <a:spcPts val="601"/>
              </a:spcAft>
              <a:buClrTx/>
              <a:buSzTx/>
              <a:buFontTx/>
              <a:buNone/>
              <a:tabLst/>
              <a:defRPr/>
            </a:pPr>
            <a:r>
              <a:rPr kumimoji="0" lang="en-US" sz="1800" b="0" i="0" u="none" strike="noStrike" kern="1200" cap="none" spc="-1" normalizeH="0" baseline="0" noProof="0" dirty="0">
                <a:ln>
                  <a:noFill/>
                </a:ln>
                <a:solidFill>
                  <a:srgbClr val="FFFFFF">
                    <a:alpha val="60000"/>
                  </a:srgbClr>
                </a:solidFill>
                <a:effectLst/>
                <a:uLnTx/>
                <a:uFillTx/>
                <a:latin typeface="Wingdings"/>
                <a:ea typeface="Calibri"/>
                <a:cs typeface="Arial"/>
              </a:rPr>
              <a:t></a:t>
            </a:r>
            <a:r>
              <a:rPr kumimoji="0" lang="en-US" sz="1800" b="0" i="0" u="none" strike="noStrike" kern="1200" cap="none" spc="-1" normalizeH="0" baseline="0" noProof="0" dirty="0">
                <a:ln>
                  <a:noFill/>
                </a:ln>
                <a:solidFill>
                  <a:srgbClr val="FFFFFF">
                    <a:alpha val="60000"/>
                  </a:srgbClr>
                </a:solidFill>
                <a:effectLst/>
                <a:uLnTx/>
                <a:uFillTx/>
                <a:latin typeface="Calibri"/>
                <a:ea typeface="Calibri"/>
                <a:cs typeface="Arial"/>
              </a:rPr>
              <a:t> </a:t>
            </a:r>
            <a:r>
              <a:rPr kumimoji="0" lang="en-US" sz="2400" b="0" i="0" u="none" strike="noStrike" kern="1200" cap="none" spc="-1" normalizeH="0" baseline="0" noProof="0" dirty="0" err="1">
                <a:ln>
                  <a:noFill/>
                </a:ln>
                <a:solidFill>
                  <a:srgbClr val="FFFFFF">
                    <a:alpha val="60000"/>
                  </a:srgbClr>
                </a:solidFill>
                <a:effectLst/>
                <a:uLnTx/>
                <a:uFillTx/>
                <a:latin typeface="Calibri"/>
                <a:ea typeface="Calibri"/>
                <a:cs typeface="Arial"/>
              </a:rPr>
              <a:t>als</a:t>
            </a:r>
            <a:r>
              <a:rPr kumimoji="0" lang="en-US" sz="2400" b="0" i="0" u="none" strike="noStrike" kern="1200" cap="none" spc="-1" normalizeH="0" baseline="0" noProof="0" dirty="0">
                <a:ln>
                  <a:noFill/>
                </a:ln>
                <a:solidFill>
                  <a:srgbClr val="FFFFFF">
                    <a:alpha val="60000"/>
                  </a:srgbClr>
                </a:solidFill>
                <a:effectLst/>
                <a:uLnTx/>
                <a:uFillTx/>
                <a:latin typeface="Calibri"/>
                <a:ea typeface="Calibri"/>
                <a:cs typeface="Arial"/>
              </a:rPr>
              <a:t> </a:t>
            </a:r>
            <a:r>
              <a:rPr kumimoji="0" lang="en-US" sz="2400" b="0" i="0" u="none" strike="noStrike" kern="1200" cap="none" spc="-1" normalizeH="0" baseline="0" noProof="0" dirty="0" err="1">
                <a:ln>
                  <a:noFill/>
                </a:ln>
                <a:solidFill>
                  <a:srgbClr val="FFFFFF">
                    <a:alpha val="60000"/>
                  </a:srgbClr>
                </a:solidFill>
                <a:effectLst/>
                <a:uLnTx/>
                <a:uFillTx/>
                <a:latin typeface="Calibri"/>
                <a:ea typeface="Calibri"/>
                <a:cs typeface="Arial"/>
              </a:rPr>
              <a:t>didaktisches</a:t>
            </a:r>
            <a:r>
              <a:rPr kumimoji="0" lang="en-US" sz="2400" b="0" i="0" u="none" strike="noStrike" kern="1200" cap="none" spc="-1" normalizeH="0" baseline="0" noProof="0" dirty="0">
                <a:ln>
                  <a:noFill/>
                </a:ln>
                <a:solidFill>
                  <a:srgbClr val="FFFFFF">
                    <a:alpha val="60000"/>
                  </a:srgbClr>
                </a:solidFill>
                <a:effectLst/>
                <a:uLnTx/>
                <a:uFillTx/>
                <a:latin typeface="Calibri"/>
                <a:ea typeface="Calibri"/>
                <a:cs typeface="Arial"/>
              </a:rPr>
              <a:t> Problem</a:t>
            </a:r>
            <a:endParaRPr kumimoji="0" lang="en-US" sz="2400" b="0" i="0" u="none" strike="noStrike" kern="1200" cap="none" spc="-1" normalizeH="0" baseline="0" noProof="0" dirty="0">
              <a:ln>
                <a:noFill/>
              </a:ln>
              <a:solidFill>
                <a:srgbClr val="000000"/>
              </a:solidFill>
              <a:effectLst/>
              <a:uLnTx/>
              <a:uFillTx/>
              <a:latin typeface="Calibri"/>
              <a:cs typeface="Arial"/>
            </a:endParaRPr>
          </a:p>
          <a:p>
            <a:pPr marL="0" marR="0" lvl="0" indent="0" algn="ctr" defTabSz="914400" rtl="0" eaLnBrk="1" fontAlgn="auto" latinLnBrk="0" hangingPunct="1">
              <a:lnSpc>
                <a:spcPct val="90000"/>
              </a:lnSpc>
              <a:spcBef>
                <a:spcPts val="0"/>
              </a:spcBef>
              <a:spcAft>
                <a:spcPts val="601"/>
              </a:spcAft>
              <a:buClrTx/>
              <a:buSzTx/>
              <a:buFontTx/>
              <a:buNone/>
              <a:tabLst/>
              <a:defRPr/>
            </a:pPr>
            <a:endParaRPr kumimoji="0" lang="en-US" sz="2400" b="0" i="0" u="none" strike="noStrike" kern="1200" cap="none" spc="-1" normalizeH="0" baseline="0" noProof="0" dirty="0">
              <a:ln>
                <a:noFill/>
              </a:ln>
              <a:solidFill>
                <a:srgbClr val="000000"/>
              </a:solidFill>
              <a:effectLst/>
              <a:uLnTx/>
              <a:uFillTx/>
              <a:latin typeface="Calibri"/>
              <a:cs typeface="Arial"/>
            </a:endParaRPr>
          </a:p>
        </p:txBody>
      </p:sp>
      <p:sp>
        <p:nvSpPr>
          <p:cNvPr id="140" name="PlaceHolder 1"/>
          <p:cNvSpPr>
            <a:spLocks noGrp="1"/>
          </p:cNvSpPr>
          <p:nvPr>
            <p:ph/>
          </p:nvPr>
        </p:nvSpPr>
        <p:spPr>
          <a:xfrm>
            <a:off x="1044000" y="3046680"/>
            <a:ext cx="2516760" cy="1326240"/>
          </a:xfrm>
          <a:prstGeom prst="rect">
            <a:avLst/>
          </a:prstGeom>
          <a:noFill/>
          <a:ln w="0">
            <a:noFill/>
          </a:ln>
        </p:spPr>
        <p:txBody>
          <a:bodyPr lIns="91440" tIns="45720" rIns="91440" bIns="45720" anchor="t">
            <a:normAutofit/>
          </a:bodyPr>
          <a:lstStyle/>
          <a:p>
            <a:pPr indent="0">
              <a:lnSpc>
                <a:spcPct val="90000"/>
              </a:lnSpc>
              <a:spcBef>
                <a:spcPts val="1417"/>
              </a:spcBef>
              <a:buNone/>
            </a:pPr>
            <a:endParaRPr lang="de-DE" sz="1800" b="0" strike="noStrike" spc="-1">
              <a:solidFill>
                <a:schemeClr val="dk1"/>
              </a:solidFill>
              <a:latin typeface="Calibri"/>
              <a:ea typeface="Arial"/>
            </a:endParaRPr>
          </a:p>
        </p:txBody>
      </p:sp>
      <p:sp>
        <p:nvSpPr>
          <p:cNvPr id="141" name="Rectangle 56">
            <a:extLst>
              <a:ext uri="{C183D7F6-B498-43B3-948B-1728B52AA6E4}">
                <adec:decorative xmlns:adec="http://schemas.microsoft.com/office/drawing/2017/decorative" val="1"/>
              </a:ext>
            </a:extLst>
          </p:cNvPr>
          <p:cNvSpPr/>
          <p:nvPr/>
        </p:nvSpPr>
        <p:spPr>
          <a:xfrm>
            <a:off x="4572000" y="514440"/>
            <a:ext cx="4056480" cy="411372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a:ln>
                <a:noFill/>
              </a:ln>
              <a:solidFill>
                <a:srgbClr val="FFFFFF"/>
              </a:solidFill>
              <a:effectLst/>
              <a:uLnTx/>
              <a:uFillTx/>
              <a:latin typeface="Calibri"/>
              <a:ea typeface="Arial"/>
              <a:cs typeface="Arial"/>
            </a:endParaRPr>
          </a:p>
        </p:txBody>
      </p:sp>
      <p:pic>
        <p:nvPicPr>
          <p:cNvPr id="142" name="Grafik 6"/>
          <p:cNvPicPr/>
          <p:nvPr/>
        </p:nvPicPr>
        <p:blipFill>
          <a:blip r:embed="rId3"/>
          <a:srcRect r="922"/>
          <a:stretch/>
        </p:blipFill>
        <p:spPr>
          <a:xfrm>
            <a:off x="5086440" y="1028880"/>
            <a:ext cx="3056400" cy="3085200"/>
          </a:xfrm>
          <a:prstGeom prst="rect">
            <a:avLst/>
          </a:prstGeom>
          <a:noFill/>
          <a:ln w="0">
            <a:noFill/>
          </a:ln>
        </p:spPr>
      </p:pic>
      <p:pic>
        <p:nvPicPr>
          <p:cNvPr id="143" name="Grafik 3"/>
          <p:cNvPicPr/>
          <p:nvPr/>
        </p:nvPicPr>
        <p:blipFill>
          <a:blip r:embed="rId4"/>
          <a:srcRect t="33599"/>
          <a:stretch/>
        </p:blipFill>
        <p:spPr>
          <a:xfrm>
            <a:off x="1000800" y="3046680"/>
            <a:ext cx="2624400" cy="1326240"/>
          </a:xfrm>
          <a:prstGeom prst="rect">
            <a:avLst/>
          </a:prstGeom>
          <a:solidFill>
            <a:schemeClr val="bg1"/>
          </a:solidFill>
          <a:ln w="0">
            <a:noFill/>
          </a:ln>
        </p:spPr>
      </p:pic>
      <p:sp>
        <p:nvSpPr>
          <p:cNvPr id="144" name="Textfeld 5"/>
          <p:cNvSpPr/>
          <p:nvPr/>
        </p:nvSpPr>
        <p:spPr>
          <a:xfrm>
            <a:off x="2295360" y="2439360"/>
            <a:ext cx="45907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1" normalizeH="0" baseline="0" noProof="0">
                <a:ln>
                  <a:noFill/>
                </a:ln>
                <a:solidFill>
                  <a:srgbClr val="000000"/>
                </a:solidFill>
                <a:effectLst/>
                <a:uLnTx/>
                <a:uFillTx/>
                <a:latin typeface="MinionPro-Regular"/>
                <a:ea typeface="Arial"/>
                <a:cs typeface="Arial"/>
              </a:rPr>
              <a:t>System / Systemisches  - </a:t>
            </a:r>
            <a:endParaRPr kumimoji="0" lang="en-US" sz="1800" b="0" i="0" u="none" strike="noStrike" kern="1200" cap="none" spc="-1" normalizeH="0" baseline="0" noProof="0">
              <a:ln>
                <a:noFill/>
              </a:ln>
              <a:solidFill>
                <a:srgbClr val="000000"/>
              </a:solidFill>
              <a:effectLst/>
              <a:uLnTx/>
              <a:uFillTx/>
              <a:latin typeface="Calibri"/>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p:nvPr>
        </p:nvSpPr>
        <p:spPr>
          <a:xfrm>
            <a:off x="619920" y="847800"/>
            <a:ext cx="8235000" cy="416880"/>
          </a:xfrm>
          <a:prstGeom prst="rect">
            <a:avLst/>
          </a:prstGeom>
          <a:noFill/>
          <a:ln w="0">
            <a:noFill/>
          </a:ln>
        </p:spPr>
        <p:txBody>
          <a:bodyPr lIns="91440" tIns="45720" rIns="91440" bIns="45720" anchor="t">
            <a:normAutofit lnSpcReduction="10000"/>
          </a:bodyPr>
          <a:lstStyle/>
          <a:p>
            <a:pPr indent="0" defTabSz="685800">
              <a:lnSpc>
                <a:spcPct val="90000"/>
              </a:lnSpc>
              <a:spcBef>
                <a:spcPts val="751"/>
              </a:spcBef>
              <a:buNone/>
              <a:tabLst>
                <a:tab pos="0" algn="l"/>
              </a:tabLst>
            </a:pPr>
            <a:r>
              <a:rPr lang="de-DE" sz="2400" b="0" strike="noStrike" spc="-1" dirty="0">
                <a:solidFill>
                  <a:schemeClr val="dk1"/>
                </a:solidFill>
                <a:ea typeface="Arial"/>
              </a:rPr>
              <a:t>Systemisches Denken als Lernhürde - Übersicht</a:t>
            </a:r>
            <a:endParaRPr lang="de-DE" sz="2400" b="0" strike="noStrike" spc="-1" dirty="0">
              <a:solidFill>
                <a:schemeClr val="dk1"/>
              </a:solidFill>
            </a:endParaRPr>
          </a:p>
        </p:txBody>
      </p:sp>
      <p:sp>
        <p:nvSpPr>
          <p:cNvPr id="146" name="Inhaltsplatzhalter 6"/>
          <p:cNvSpPr/>
          <p:nvPr/>
        </p:nvSpPr>
        <p:spPr>
          <a:xfrm>
            <a:off x="530280" y="1666800"/>
            <a:ext cx="7203600" cy="307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2000" b="0" i="0" u="none" strike="noStrike" kern="1200" cap="none" spc="-1" normalizeH="0" baseline="0" noProof="0" dirty="0">
                <a:ln>
                  <a:noFill/>
                </a:ln>
                <a:solidFill>
                  <a:srgbClr val="000000"/>
                </a:solidFill>
                <a:effectLst/>
                <a:uLnTx/>
                <a:uFillTx/>
                <a:ea typeface="Arial"/>
                <a:cs typeface="Arial"/>
              </a:rPr>
              <a:t>Lernhürden?</a:t>
            </a:r>
            <a:endParaRPr kumimoji="0" lang="en-US" sz="2000" b="0" i="0" u="none" strike="noStrike" kern="1200" cap="none" spc="-1" normalizeH="0" baseline="0" noProof="0" dirty="0">
              <a:ln>
                <a:noFill/>
              </a:ln>
              <a:solidFill>
                <a:srgbClr val="000000"/>
              </a:solidFill>
              <a:effectLst/>
              <a:uLnTx/>
              <a:uFillTx/>
              <a:cs typeface="Arial"/>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2000" b="0" i="0" u="none" strike="noStrike" kern="1200" cap="none" spc="-1" normalizeH="0" baseline="0" noProof="0" dirty="0">
                <a:ln>
                  <a:noFill/>
                </a:ln>
                <a:solidFill>
                  <a:srgbClr val="000000"/>
                </a:solidFill>
                <a:effectLst/>
                <a:uLnTx/>
                <a:uFillTx/>
                <a:ea typeface="Arial"/>
                <a:cs typeface="Arial"/>
              </a:rPr>
              <a:t>System / Systemisches  -  definitorisch</a:t>
            </a:r>
            <a:endParaRPr kumimoji="0" lang="en-US" sz="2000" b="0" i="0" u="none" strike="noStrike" kern="1200" cap="none" spc="-1" normalizeH="0" baseline="0" noProof="0" dirty="0">
              <a:ln>
                <a:noFill/>
              </a:ln>
              <a:solidFill>
                <a:srgbClr val="000000"/>
              </a:solidFill>
              <a:effectLst/>
              <a:uLnTx/>
              <a:uFillTx/>
              <a:cs typeface="Arial"/>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2000" b="0" i="0" u="none" strike="noStrike" kern="1200" cap="none" spc="-1" normalizeH="0" baseline="0" noProof="0" dirty="0">
                <a:ln>
                  <a:noFill/>
                </a:ln>
                <a:solidFill>
                  <a:srgbClr val="000000"/>
                </a:solidFill>
                <a:effectLst/>
                <a:uLnTx/>
                <a:uFillTx/>
                <a:ea typeface="Arial"/>
                <a:cs typeface="Arial"/>
              </a:rPr>
              <a:t>System / Systemisches  -  als kognitives Problem</a:t>
            </a:r>
            <a:endParaRPr kumimoji="0" lang="en-US" sz="2000" b="0" i="0" u="none" strike="noStrike" kern="1200" cap="none" spc="-1" normalizeH="0" baseline="0" noProof="0" dirty="0">
              <a:ln>
                <a:noFill/>
              </a:ln>
              <a:solidFill>
                <a:srgbClr val="000000"/>
              </a:solidFill>
              <a:effectLst/>
              <a:uLnTx/>
              <a:uFillTx/>
              <a:cs typeface="Arial"/>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2000" b="0" i="0" u="none" strike="noStrike" kern="1200" cap="none" spc="-1" normalizeH="0" baseline="0" noProof="0" dirty="0">
                <a:ln>
                  <a:noFill/>
                </a:ln>
                <a:solidFill>
                  <a:srgbClr val="000000"/>
                </a:solidFill>
                <a:effectLst/>
                <a:uLnTx/>
                <a:uFillTx/>
                <a:ea typeface="Arial"/>
                <a:cs typeface="Arial"/>
              </a:rPr>
              <a:t>Lernhürden (System / Systemisches)  -  als didaktisches Problem</a:t>
            </a:r>
            <a:endParaRPr kumimoji="0" lang="en-US" sz="2000" b="0" i="0" u="none" strike="noStrike" kern="1200" cap="none" spc="-1" normalizeH="0" baseline="0" noProof="0" dirty="0">
              <a:ln>
                <a:noFill/>
              </a:ln>
              <a:solidFill>
                <a:srgbClr val="000000"/>
              </a:solidFill>
              <a:effectLst/>
              <a:uLnTx/>
              <a:uFillTx/>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130" b="0" i="0" u="none" strike="noStrike" kern="1200" cap="none" spc="-1" normalizeH="0" baseline="0" noProof="0" dirty="0">
              <a:ln>
                <a:noFill/>
              </a:ln>
              <a:solidFill>
                <a:srgbClr val="000000"/>
              </a:solidFill>
              <a:effectLst/>
              <a:uLnTx/>
              <a:uFillTx/>
              <a:latin typeface="Calibri"/>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13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1" normalizeH="0" baseline="0" noProof="0" dirty="0">
              <a:ln>
                <a:noFill/>
              </a:ln>
              <a:solidFill>
                <a:srgbClr val="000000"/>
              </a:solidFill>
              <a:effectLst/>
              <a:uLnTx/>
              <a:uFillTx/>
              <a:latin typeface="Calibri"/>
              <a:cs typeface="Arial"/>
            </a:endParaRPr>
          </a:p>
        </p:txBody>
      </p:sp>
      <p:pic>
        <p:nvPicPr>
          <p:cNvPr id="147" name="Grafik 1"/>
          <p:cNvPicPr/>
          <p:nvPr/>
        </p:nvPicPr>
        <p:blipFill>
          <a:blip r:embed="rId3"/>
          <a:srcRect l="28642" t="-668" r="46309" b="63470"/>
          <a:stretch/>
        </p:blipFill>
        <p:spPr>
          <a:xfrm>
            <a:off x="7722720" y="1094400"/>
            <a:ext cx="801000" cy="905400"/>
          </a:xfrm>
          <a:prstGeom prst="rect">
            <a:avLst/>
          </a:prstGeom>
          <a:solidFill>
            <a:schemeClr val="bg1"/>
          </a:solidFill>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p:cNvSpPr>
          <p:nvPr>
            <p:ph/>
          </p:nvPr>
        </p:nvSpPr>
        <p:spPr>
          <a:xfrm>
            <a:off x="646462" y="929160"/>
            <a:ext cx="8235000" cy="416880"/>
          </a:xfrm>
          <a:prstGeom prst="rect">
            <a:avLst/>
          </a:prstGeom>
          <a:noFill/>
          <a:ln w="0">
            <a:noFill/>
          </a:ln>
        </p:spPr>
        <p:txBody>
          <a:bodyPr lIns="91440" tIns="45720" rIns="91440" bIns="45720" anchor="t">
            <a:normAutofit lnSpcReduction="10000"/>
          </a:bodyPr>
          <a:lstStyle/>
          <a:p>
            <a:pPr indent="0" defTabSz="685800">
              <a:lnSpc>
                <a:spcPct val="90000"/>
              </a:lnSpc>
              <a:spcBef>
                <a:spcPts val="751"/>
              </a:spcBef>
              <a:buNone/>
              <a:tabLst>
                <a:tab pos="0" algn="l"/>
              </a:tabLst>
            </a:pPr>
            <a:r>
              <a:rPr lang="de-DE" sz="2400" b="0" strike="noStrike" spc="-1" dirty="0">
                <a:solidFill>
                  <a:schemeClr val="dk1"/>
                </a:solidFill>
                <a:ea typeface="Arial"/>
              </a:rPr>
              <a:t>Lernhürden</a:t>
            </a:r>
            <a:endParaRPr lang="de-DE" sz="2400" b="0" strike="noStrike" spc="-1" dirty="0">
              <a:solidFill>
                <a:schemeClr val="dk1"/>
              </a:solidFill>
            </a:endParaRPr>
          </a:p>
        </p:txBody>
      </p:sp>
      <p:sp>
        <p:nvSpPr>
          <p:cNvPr id="149" name="Inhaltsplatzhalter 6"/>
          <p:cNvSpPr/>
          <p:nvPr/>
        </p:nvSpPr>
        <p:spPr>
          <a:xfrm>
            <a:off x="530280" y="1422360"/>
            <a:ext cx="5363640" cy="331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Gibt es ‚Konzepte‘, die besonders schwer zu erlernen sind? – Welche?</a:t>
            </a:r>
            <a:endParaRPr kumimoji="0" lang="en-US" sz="1800" b="0" i="0" u="none" strike="noStrike" kern="1200" cap="none" spc="-1" normalizeH="0" baseline="0" noProof="0" dirty="0">
              <a:ln>
                <a:noFill/>
              </a:ln>
              <a:solidFill>
                <a:srgbClr val="000000"/>
              </a:solidFill>
              <a:effectLst/>
              <a:uLnTx/>
              <a:uFillTx/>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Tx/>
              <a:cs typeface="Arial"/>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Gibt es ‚Konzepte‘, die für das Verständnis eines größeren Bereichs Voraussetzung sind? – Warum? </a:t>
            </a:r>
            <a:endParaRPr kumimoji="0" lang="en-US" sz="1800" b="0" i="0" u="none" strike="noStrike" kern="1200" cap="none" spc="-1" normalizeH="0" baseline="0" noProof="0" dirty="0">
              <a:ln>
                <a:noFill/>
              </a:ln>
              <a:solidFill>
                <a:srgbClr val="000000"/>
              </a:solidFill>
              <a:effectLst/>
              <a:uLnTx/>
              <a:uFillTx/>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1" normalizeH="0" baseline="0" noProof="0" dirty="0">
              <a:ln>
                <a:noFill/>
              </a:ln>
              <a:solidFill>
                <a:srgbClr val="000000"/>
              </a:solidFill>
              <a:effectLst/>
              <a:uLnTx/>
              <a:uFillTx/>
              <a:cs typeface="Arial"/>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Beziehen sich solche Konzepte auf ein System oder sind diese systemisch (</a:t>
            </a:r>
            <a:r>
              <a:rPr kumimoji="0" lang="de-DE" sz="1800" b="0" i="0" u="none" strike="noStrike" kern="1200" cap="none" spc="-1" normalizeH="0" baseline="0" noProof="0" dirty="0" err="1">
                <a:ln>
                  <a:noFill/>
                </a:ln>
                <a:solidFill>
                  <a:srgbClr val="000000"/>
                </a:solidFill>
                <a:effectLst/>
                <a:uLnTx/>
                <a:uFillTx/>
                <a:ea typeface="Arial"/>
                <a:cs typeface="Arial"/>
              </a:rPr>
              <a:t>i.e.S</a:t>
            </a:r>
            <a:r>
              <a:rPr kumimoji="0" lang="de-DE" sz="1800" b="0" i="0" u="none" strike="noStrike" kern="1200" cap="none" spc="-1" normalizeH="0" baseline="0" noProof="0" dirty="0">
                <a:ln>
                  <a:noFill/>
                </a:ln>
                <a:solidFill>
                  <a:srgbClr val="000000"/>
                </a:solidFill>
                <a:effectLst/>
                <a:uLnTx/>
                <a:uFillTx/>
                <a:ea typeface="Arial"/>
                <a:cs typeface="Arial"/>
              </a:rPr>
              <a:t>)? – Woran sieht man das?</a:t>
            </a:r>
            <a:endParaRPr kumimoji="0" lang="en-US" sz="1800" b="0" i="0" u="none" strike="noStrike" kern="1200" cap="none" spc="-1" normalizeH="0" baseline="0" noProof="0" dirty="0">
              <a:ln>
                <a:noFill/>
              </a:ln>
              <a:solidFill>
                <a:srgbClr val="000000"/>
              </a:solidFill>
              <a:effectLst/>
              <a:uLnTx/>
              <a:uFillTx/>
              <a:cs typeface="Arial"/>
            </a:endParaRPr>
          </a:p>
        </p:txBody>
      </p:sp>
      <p:pic>
        <p:nvPicPr>
          <p:cNvPr id="150" name="Grafik 1"/>
          <p:cNvPicPr/>
          <p:nvPr/>
        </p:nvPicPr>
        <p:blipFill>
          <a:blip r:embed="rId3"/>
          <a:stretch/>
        </p:blipFill>
        <p:spPr>
          <a:xfrm>
            <a:off x="6709320" y="695520"/>
            <a:ext cx="2135160" cy="824040"/>
          </a:xfrm>
          <a:prstGeom prst="rect">
            <a:avLst/>
          </a:prstGeom>
          <a:noFill/>
          <a:ln w="0">
            <a:noFill/>
          </a:ln>
        </p:spPr>
      </p:pic>
      <p:sp>
        <p:nvSpPr>
          <p:cNvPr id="151" name="Textfeld 2"/>
          <p:cNvSpPr/>
          <p:nvPr/>
        </p:nvSpPr>
        <p:spPr>
          <a:xfrm>
            <a:off x="7377120" y="1672200"/>
            <a:ext cx="12279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1" normalizeH="0" baseline="0" noProof="0" dirty="0">
                <a:ln>
                  <a:noFill/>
                </a:ln>
                <a:solidFill>
                  <a:srgbClr val="000000"/>
                </a:solidFill>
                <a:effectLst/>
                <a:uLnTx/>
                <a:uFillTx/>
                <a:latin typeface="Calibri"/>
                <a:ea typeface="Arial"/>
                <a:cs typeface="Arial"/>
              </a:rPr>
              <a:t>Lernkurven</a:t>
            </a:r>
            <a:endParaRPr kumimoji="0" lang="en-US" sz="1800" b="0" i="0" u="none" strike="noStrike" kern="1200" cap="none" spc="-1" normalizeH="0" baseline="0" noProof="0" dirty="0">
              <a:ln>
                <a:noFill/>
              </a:ln>
              <a:solidFill>
                <a:srgbClr val="000000"/>
              </a:solidFill>
              <a:effectLst/>
              <a:uLnTx/>
              <a:uFillTx/>
              <a:latin typeface="Calibri"/>
              <a:cs typeface="Arial"/>
            </a:endParaRPr>
          </a:p>
        </p:txBody>
      </p:sp>
      <p:pic>
        <p:nvPicPr>
          <p:cNvPr id="152" name="Grafik 5"/>
          <p:cNvPicPr/>
          <p:nvPr/>
        </p:nvPicPr>
        <p:blipFill>
          <a:blip r:embed="rId4"/>
          <a:srcRect t="33599"/>
          <a:stretch/>
        </p:blipFill>
        <p:spPr>
          <a:xfrm>
            <a:off x="6142680" y="2438640"/>
            <a:ext cx="2624400" cy="1326240"/>
          </a:xfrm>
          <a:prstGeom prst="rect">
            <a:avLst/>
          </a:prstGeom>
          <a:solidFill>
            <a:schemeClr val="bg1"/>
          </a:solidFill>
          <a:ln w="0">
            <a:noFill/>
          </a:ln>
        </p:spPr>
      </p:pic>
      <p:cxnSp>
        <p:nvCxnSpPr>
          <p:cNvPr id="153" name="Gerader Verbinder 7"/>
          <p:cNvCxnSpPr/>
          <p:nvPr/>
        </p:nvCxnSpPr>
        <p:spPr>
          <a:xfrm>
            <a:off x="6514920" y="2438280"/>
            <a:ext cx="1343520" cy="1600560"/>
          </a:xfrm>
          <a:prstGeom prst="straightConnector1">
            <a:avLst/>
          </a:prstGeom>
          <a:ln w="31750">
            <a:solidFill>
              <a:srgbClr val="FF0000"/>
            </a:solidFill>
            <a:prstDash val="sysDash"/>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p:nvPr>
        </p:nvSpPr>
        <p:spPr>
          <a:xfrm>
            <a:off x="619920" y="847800"/>
            <a:ext cx="8235000" cy="416880"/>
          </a:xfrm>
          <a:prstGeom prst="rect">
            <a:avLst/>
          </a:prstGeom>
          <a:noFill/>
          <a:ln w="0">
            <a:noFill/>
          </a:ln>
        </p:spPr>
        <p:txBody>
          <a:bodyPr lIns="91440" tIns="45720" rIns="91440" bIns="45720" anchor="t">
            <a:normAutofit lnSpcReduction="10000"/>
          </a:bodyPr>
          <a:lstStyle/>
          <a:p>
            <a:pPr indent="0" defTabSz="685800">
              <a:lnSpc>
                <a:spcPct val="90000"/>
              </a:lnSpc>
              <a:spcBef>
                <a:spcPts val="751"/>
              </a:spcBef>
              <a:buNone/>
              <a:tabLst>
                <a:tab pos="0" algn="l"/>
              </a:tabLst>
            </a:pPr>
            <a:r>
              <a:rPr lang="de-DE" sz="2400" b="0" strike="noStrike" spc="-1" dirty="0">
                <a:solidFill>
                  <a:schemeClr val="dk1"/>
                </a:solidFill>
                <a:ea typeface="Arial"/>
              </a:rPr>
              <a:t>System / Systemisch vs. Mechanismus</a:t>
            </a:r>
            <a:endParaRPr lang="de-DE" sz="2400" b="0" strike="noStrike" spc="-1" dirty="0">
              <a:solidFill>
                <a:schemeClr val="dk1"/>
              </a:solidFill>
            </a:endParaRPr>
          </a:p>
        </p:txBody>
      </p:sp>
      <p:sp>
        <p:nvSpPr>
          <p:cNvPr id="155" name="Inhaltsplatzhalter 6"/>
          <p:cNvSpPr/>
          <p:nvPr/>
        </p:nvSpPr>
        <p:spPr>
          <a:xfrm>
            <a:off x="530280" y="1422360"/>
            <a:ext cx="6523200" cy="331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2500" lnSpcReduction="10000"/>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bei einem </a:t>
            </a:r>
            <a:r>
              <a:rPr kumimoji="0" lang="de-DE" sz="1800" b="1" i="0" u="none" strike="noStrike" kern="1200" cap="none" spc="-1" normalizeH="0" baseline="0" noProof="0" dirty="0">
                <a:ln>
                  <a:noFill/>
                </a:ln>
                <a:solidFill>
                  <a:srgbClr val="000000"/>
                </a:solidFill>
                <a:effectLst/>
                <a:uLnTx/>
                <a:uFillTx/>
                <a:ea typeface="Arial"/>
                <a:cs typeface="Arial"/>
              </a:rPr>
              <a:t>Mechanismus</a:t>
            </a:r>
            <a:r>
              <a:rPr kumimoji="0" lang="de-DE" sz="1800" b="0" i="0" u="none" strike="noStrike" kern="1200" cap="none" spc="-1" normalizeH="0" baseline="0" noProof="0" dirty="0">
                <a:ln>
                  <a:noFill/>
                </a:ln>
                <a:solidFill>
                  <a:srgbClr val="000000"/>
                </a:solidFill>
                <a:effectLst/>
                <a:uLnTx/>
                <a:uFillTx/>
                <a:ea typeface="Arial"/>
                <a:cs typeface="Arial"/>
              </a:rPr>
              <a:t> wird das Ganze durch die (räumliche) Zusammensetzung der </a:t>
            </a:r>
            <a:r>
              <a:rPr kumimoji="0" lang="de-DE" sz="1800" b="1" i="0" u="none" strike="noStrike" kern="1200" cap="none" spc="-1" normalizeH="0" baseline="0" noProof="0" dirty="0">
                <a:ln>
                  <a:noFill/>
                </a:ln>
                <a:solidFill>
                  <a:srgbClr val="000000"/>
                </a:solidFill>
                <a:effectLst/>
                <a:uLnTx/>
                <a:uFillTx/>
                <a:ea typeface="Arial"/>
                <a:cs typeface="Arial"/>
              </a:rPr>
              <a:t>Teile</a:t>
            </a:r>
            <a:r>
              <a:rPr kumimoji="0" lang="de-DE" sz="1800" b="0" i="0" u="none" strike="noStrike" kern="1200" cap="none" spc="-1" normalizeH="0" baseline="0" noProof="0" dirty="0">
                <a:ln>
                  <a:noFill/>
                </a:ln>
                <a:solidFill>
                  <a:srgbClr val="000000"/>
                </a:solidFill>
                <a:effectLst/>
                <a:uLnTx/>
                <a:uFillTx/>
                <a:ea typeface="Arial"/>
                <a:cs typeface="Arial"/>
              </a:rPr>
              <a:t> bestimmt - </a:t>
            </a:r>
            <a:r>
              <a:rPr kumimoji="0" lang="de-DE" sz="1800" b="0" i="0" u="none" strike="noStrike" kern="1200" cap="none" spc="0" normalizeH="0" baseline="0" noProof="0" dirty="0">
                <a:ln>
                  <a:noFill/>
                </a:ln>
                <a:solidFill>
                  <a:srgbClr val="000000"/>
                </a:solidFill>
                <a:effectLst/>
                <a:uLnTx/>
                <a:uFillTx/>
                <a:cs typeface="Arial"/>
              </a:rPr>
              <a:t>es geht um: </a:t>
            </a:r>
            <a:br>
              <a:rPr kumimoji="0" lang="de-DE" sz="1800" b="0" i="0" u="none" strike="noStrike" kern="1200" cap="none" spc="0" normalizeH="0" baseline="0" noProof="0" dirty="0">
                <a:ln>
                  <a:noFill/>
                </a:ln>
                <a:solidFill>
                  <a:srgbClr val="000000"/>
                </a:solidFill>
                <a:effectLst/>
                <a:uLnTx/>
                <a:uFillTx/>
                <a:cs typeface="Arial"/>
              </a:rPr>
            </a:br>
            <a:r>
              <a:rPr kumimoji="0" lang="de-DE" sz="1800" b="1" i="0" u="none" strike="noStrike" kern="1200" cap="none" spc="-1" normalizeH="0" baseline="0" noProof="0" dirty="0">
                <a:ln>
                  <a:noFill/>
                </a:ln>
                <a:solidFill>
                  <a:srgbClr val="000000"/>
                </a:solidFill>
                <a:effectLst/>
                <a:uLnTx/>
                <a:uFillTx/>
                <a:ea typeface="Arial"/>
                <a:cs typeface="Arial"/>
              </a:rPr>
              <a:t>geplante</a:t>
            </a:r>
            <a:r>
              <a:rPr kumimoji="0" lang="de-DE" sz="1800" b="0" i="0" u="none" strike="noStrike" kern="1200" cap="none" spc="-1" normalizeH="0" baseline="0" noProof="0" dirty="0">
                <a:ln>
                  <a:noFill/>
                </a:ln>
                <a:solidFill>
                  <a:srgbClr val="000000"/>
                </a:solidFill>
                <a:effectLst/>
                <a:uLnTx/>
                <a:uFillTx/>
                <a:ea typeface="Arial"/>
                <a:cs typeface="Arial"/>
              </a:rPr>
              <a:t> Ordnung, lineare Kausalketten, </a:t>
            </a:r>
            <a:br>
              <a:rPr kumimoji="0" lang="de-DE" sz="1800" b="0" i="0" u="none" strike="noStrike" kern="1200" cap="none" spc="-1" normalizeH="0" baseline="0" noProof="0" dirty="0">
                <a:ln>
                  <a:noFill/>
                </a:ln>
                <a:solidFill>
                  <a:srgbClr val="000000"/>
                </a:solidFill>
                <a:effectLst/>
                <a:uLnTx/>
                <a:uFillTx/>
                <a:ea typeface="Arial"/>
                <a:cs typeface="Arial"/>
              </a:rPr>
            </a:br>
            <a:r>
              <a:rPr kumimoji="0" lang="de-DE" sz="1800" b="0" i="0" u="none" strike="noStrike" kern="1200" cap="none" spc="-1" normalizeH="0" baseline="0" noProof="0" dirty="0">
                <a:ln>
                  <a:noFill/>
                </a:ln>
                <a:solidFill>
                  <a:srgbClr val="000000"/>
                </a:solidFill>
                <a:effectLst/>
                <a:uLnTx/>
                <a:uFillTx/>
                <a:ea typeface="Arial"/>
                <a:cs typeface="Arial"/>
              </a:rPr>
              <a:t>das Ziel des Mechanismus wird von außen vorgegeben - z.B.: </a:t>
            </a:r>
            <a:br>
              <a:rPr kumimoji="0" lang="de-DE" sz="1800" b="0" i="0" u="none" strike="noStrike" kern="1200" cap="none" spc="-1" normalizeH="0" baseline="0" noProof="0" dirty="0">
                <a:ln>
                  <a:noFill/>
                </a:ln>
                <a:solidFill>
                  <a:srgbClr val="000000"/>
                </a:solidFill>
                <a:effectLst/>
                <a:uLnTx/>
                <a:uFillTx/>
                <a:ea typeface="Arial"/>
                <a:cs typeface="Arial"/>
              </a:rPr>
            </a:br>
            <a:r>
              <a:rPr kumimoji="0" lang="de-DE" sz="1800" b="0" i="0" u="none" strike="noStrike" kern="1200" cap="none" spc="-1" normalizeH="0" baseline="0" noProof="0" dirty="0">
                <a:ln>
                  <a:noFill/>
                </a:ln>
                <a:solidFill>
                  <a:srgbClr val="000000"/>
                </a:solidFill>
                <a:effectLst/>
                <a:uLnTx/>
                <a:uFillTx/>
                <a:ea typeface="Arial"/>
                <a:cs typeface="Arial"/>
              </a:rPr>
              <a:t>Uhr, U-Bahnnetz, Computerprogramm …</a:t>
            </a: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Systeme bleiben aus dieser Perspektive </a:t>
            </a:r>
            <a:r>
              <a:rPr kumimoji="0" lang="de-DE" sz="1800" b="1" i="0" u="none" strike="noStrike" kern="1200" cap="none" spc="-1" normalizeH="0" baseline="0" noProof="0" dirty="0">
                <a:ln>
                  <a:noFill/>
                </a:ln>
                <a:solidFill>
                  <a:srgbClr val="000000"/>
                </a:solidFill>
                <a:effectLst/>
                <a:uLnTx/>
                <a:uFillTx/>
                <a:ea typeface="Arial"/>
                <a:cs typeface="Arial"/>
              </a:rPr>
              <a:t>fragmentarisch </a:t>
            </a:r>
            <a:br>
              <a:rPr kumimoji="0" lang="de-DE" sz="1800" b="1" i="0" u="none" strike="noStrike" kern="1200" cap="none" spc="-1" normalizeH="0" baseline="0" noProof="0" dirty="0">
                <a:ln>
                  <a:noFill/>
                </a:ln>
                <a:solidFill>
                  <a:srgbClr val="000000"/>
                </a:solidFill>
                <a:effectLst/>
                <a:uLnTx/>
                <a:uFillTx/>
                <a:ea typeface="Arial"/>
                <a:cs typeface="Arial"/>
              </a:rPr>
            </a:br>
            <a:r>
              <a:rPr kumimoji="0" lang="de-DE" sz="1800" b="0" i="0" u="none" strike="noStrike" kern="1200" cap="none" spc="-1" normalizeH="0" baseline="0" noProof="0" dirty="0">
                <a:ln>
                  <a:noFill/>
                </a:ln>
                <a:solidFill>
                  <a:srgbClr val="000000"/>
                </a:solidFill>
                <a:effectLst/>
                <a:uLnTx/>
                <a:uFillTx/>
                <a:ea typeface="Arial"/>
                <a:cs typeface="Arial"/>
              </a:rPr>
              <a:t>(Butter- ohne Margarinepreise oder umgekehrt)</a:t>
            </a:r>
            <a:br>
              <a:rPr kumimoji="0" lang="de-DE" sz="1800" b="0" i="0" u="none" strike="noStrike" kern="1200" cap="none" spc="0" normalizeH="0" baseline="0" noProof="0" dirty="0">
                <a:ln>
                  <a:noFill/>
                </a:ln>
                <a:solidFill>
                  <a:srgbClr val="000000"/>
                </a:solidFill>
                <a:effectLst/>
                <a:uLnTx/>
                <a:uFillTx/>
                <a:cs typeface="Arial"/>
              </a:rPr>
            </a:br>
            <a:r>
              <a:rPr kumimoji="0" lang="de-DE" sz="1800" b="0" i="0" u="none" strike="noStrike" kern="1200" cap="none" spc="-1" normalizeH="0" baseline="0" noProof="0" dirty="0">
                <a:ln>
                  <a:noFill/>
                </a:ln>
                <a:solidFill>
                  <a:srgbClr val="000000"/>
                </a:solidFill>
                <a:effectLst/>
                <a:uLnTx/>
                <a:uFillTx/>
                <a:cs typeface="Arial"/>
              </a:rPr>
              <a:t> </a:t>
            </a: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bei einem </a:t>
            </a:r>
            <a:r>
              <a:rPr kumimoji="0" lang="de-DE" sz="1800" b="1" i="0" u="none" strike="noStrike" kern="1200" cap="none" spc="-1" normalizeH="0" baseline="0" noProof="0" dirty="0">
                <a:ln>
                  <a:noFill/>
                </a:ln>
                <a:solidFill>
                  <a:srgbClr val="000000"/>
                </a:solidFill>
                <a:effectLst/>
                <a:uLnTx/>
                <a:uFillTx/>
                <a:ea typeface="Arial"/>
                <a:cs typeface="Arial"/>
              </a:rPr>
              <a:t>System</a:t>
            </a:r>
            <a:r>
              <a:rPr kumimoji="0" lang="de-DE" sz="1800" b="0" i="0" u="none" strike="noStrike" kern="1200" cap="none" spc="-1" normalizeH="0" baseline="0" noProof="0" dirty="0">
                <a:ln>
                  <a:noFill/>
                </a:ln>
                <a:solidFill>
                  <a:srgbClr val="000000"/>
                </a:solidFill>
                <a:effectLst/>
                <a:uLnTx/>
                <a:uFillTx/>
                <a:ea typeface="Arial"/>
                <a:cs typeface="Arial"/>
              </a:rPr>
              <a:t> werden die Teile durch das Prozessieren des </a:t>
            </a:r>
            <a:r>
              <a:rPr kumimoji="0" lang="de-DE" sz="1800" b="1" i="0" u="none" strike="noStrike" kern="1200" cap="none" spc="-1" normalizeH="0" baseline="0" noProof="0" dirty="0">
                <a:ln>
                  <a:noFill/>
                </a:ln>
                <a:solidFill>
                  <a:srgbClr val="000000"/>
                </a:solidFill>
                <a:effectLst/>
                <a:uLnTx/>
                <a:uFillTx/>
                <a:ea typeface="Arial"/>
                <a:cs typeface="Arial"/>
              </a:rPr>
              <a:t>Ganzen</a:t>
            </a:r>
            <a:r>
              <a:rPr kumimoji="0" lang="de-DE" sz="1800" b="0" i="0" u="none" strike="noStrike" kern="1200" cap="none" spc="-1" normalizeH="0" baseline="0" noProof="0" dirty="0">
                <a:ln>
                  <a:noFill/>
                </a:ln>
                <a:solidFill>
                  <a:srgbClr val="000000"/>
                </a:solidFill>
                <a:effectLst/>
                <a:uLnTx/>
                <a:uFillTx/>
                <a:ea typeface="Arial"/>
                <a:cs typeface="Arial"/>
              </a:rPr>
              <a:t> ‚bestimmt‘ - </a:t>
            </a:r>
            <a:r>
              <a:rPr kumimoji="0" lang="de-DE" sz="1800" b="0" i="0" u="none" strike="noStrike" kern="1200" cap="none" spc="0" normalizeH="0" baseline="0" noProof="0" dirty="0">
                <a:ln>
                  <a:noFill/>
                </a:ln>
                <a:solidFill>
                  <a:srgbClr val="000000"/>
                </a:solidFill>
                <a:effectLst/>
                <a:uLnTx/>
                <a:uFillTx/>
                <a:cs typeface="Arial"/>
              </a:rPr>
              <a:t>es geht um: </a:t>
            </a:r>
            <a:br>
              <a:rPr kumimoji="0" lang="de-DE" sz="1800" b="0" i="0" u="none" strike="noStrike" kern="1200" cap="none" spc="0" normalizeH="0" baseline="0" noProof="0" dirty="0">
                <a:ln>
                  <a:noFill/>
                </a:ln>
                <a:solidFill>
                  <a:srgbClr val="000000"/>
                </a:solidFill>
                <a:effectLst/>
                <a:uLnTx/>
                <a:uFillTx/>
                <a:cs typeface="Arial"/>
              </a:rPr>
            </a:br>
            <a:r>
              <a:rPr kumimoji="0" lang="de-DE" sz="1800" b="1" i="0" u="none" strike="noStrike" kern="1200" cap="none" spc="-1" normalizeH="0" baseline="0" noProof="0" dirty="0">
                <a:ln>
                  <a:noFill/>
                </a:ln>
                <a:solidFill>
                  <a:srgbClr val="000000"/>
                </a:solidFill>
                <a:effectLst/>
                <a:uLnTx/>
                <a:uFillTx/>
                <a:ea typeface="Arial"/>
                <a:cs typeface="Arial"/>
              </a:rPr>
              <a:t>spontane</a:t>
            </a:r>
            <a:r>
              <a:rPr kumimoji="0" lang="de-DE" sz="1800" b="0" i="0" u="none" strike="noStrike" kern="1200" cap="none" spc="-1" normalizeH="0" baseline="0" noProof="0" dirty="0">
                <a:ln>
                  <a:noFill/>
                </a:ln>
                <a:solidFill>
                  <a:srgbClr val="000000"/>
                </a:solidFill>
                <a:effectLst/>
                <a:uLnTx/>
                <a:uFillTx/>
                <a:ea typeface="Arial"/>
                <a:cs typeface="Arial"/>
              </a:rPr>
              <a:t> Ordnung, Rückkoppelungen, </a:t>
            </a:r>
            <a:br>
              <a:rPr kumimoji="0" lang="de-DE" sz="1800" b="0" i="0" u="none" strike="noStrike" kern="1200" cap="none" spc="-1" normalizeH="0" baseline="0" noProof="0" dirty="0">
                <a:ln>
                  <a:noFill/>
                </a:ln>
                <a:solidFill>
                  <a:srgbClr val="000000"/>
                </a:solidFill>
                <a:effectLst/>
                <a:uLnTx/>
                <a:uFillTx/>
                <a:ea typeface="Arial"/>
                <a:cs typeface="Arial"/>
              </a:rPr>
            </a:br>
            <a:r>
              <a:rPr kumimoji="0" lang="de-DE" sz="1800" b="0" i="0" u="none" strike="noStrike" kern="1200" cap="none" spc="-1" normalizeH="0" baseline="0" noProof="0" dirty="0">
                <a:ln>
                  <a:noFill/>
                </a:ln>
                <a:solidFill>
                  <a:srgbClr val="000000"/>
                </a:solidFill>
                <a:effectLst/>
                <a:uLnTx/>
                <a:uFillTx/>
                <a:ea typeface="Arial"/>
                <a:cs typeface="Arial"/>
              </a:rPr>
              <a:t>kein Ziel - nur mehr oder weniger gelingende Homöostase  – z.B.: </a:t>
            </a:r>
            <a:br>
              <a:rPr kumimoji="0" lang="de-DE" sz="1800" b="0" i="0" u="none" strike="noStrike" kern="1200" cap="none" spc="-1" normalizeH="0" baseline="0" noProof="0" dirty="0">
                <a:ln>
                  <a:noFill/>
                </a:ln>
                <a:solidFill>
                  <a:srgbClr val="000000"/>
                </a:solidFill>
                <a:effectLst/>
                <a:uLnTx/>
                <a:uFillTx/>
                <a:ea typeface="Arial"/>
                <a:cs typeface="Arial"/>
              </a:rPr>
            </a:br>
            <a:r>
              <a:rPr kumimoji="0" lang="de-DE" sz="1800" b="0" i="0" u="none" strike="noStrike" kern="1200" cap="none" spc="-1" normalizeH="0" baseline="0" noProof="0" dirty="0">
                <a:ln>
                  <a:noFill/>
                </a:ln>
                <a:solidFill>
                  <a:srgbClr val="000000"/>
                </a:solidFill>
                <a:effectLst/>
                <a:uLnTx/>
                <a:uFillTx/>
                <a:ea typeface="Arial"/>
                <a:cs typeface="Arial"/>
              </a:rPr>
              <a:t>Markt, Golfstrom, V-Formation von Vogelschwärmen …</a:t>
            </a: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1" i="0" u="none" strike="noStrike" kern="1200" cap="none" spc="-1" normalizeH="0" baseline="0" noProof="0" dirty="0">
                <a:ln>
                  <a:noFill/>
                </a:ln>
                <a:solidFill>
                  <a:srgbClr val="000000"/>
                </a:solidFill>
                <a:effectLst/>
                <a:uLnTx/>
                <a:uFillTx/>
                <a:cs typeface="Arial"/>
              </a:rPr>
              <a:t>systemisches </a:t>
            </a:r>
            <a:r>
              <a:rPr kumimoji="0" lang="de-DE" sz="1800" b="0" i="0" u="none" strike="noStrike" kern="1200" cap="none" spc="-1" normalizeH="0" baseline="0" noProof="0" dirty="0">
                <a:ln>
                  <a:noFill/>
                </a:ln>
                <a:solidFill>
                  <a:srgbClr val="000000"/>
                </a:solidFill>
                <a:effectLst/>
                <a:uLnTx/>
                <a:uFillTx/>
                <a:cs typeface="Arial"/>
              </a:rPr>
              <a:t>Denken macht Systeme begrifflich fassbar</a:t>
            </a: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13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1" normalizeH="0" baseline="0" noProof="0" dirty="0">
              <a:ln>
                <a:noFill/>
              </a:ln>
              <a:solidFill>
                <a:srgbClr val="000000"/>
              </a:solidFill>
              <a:effectLst/>
              <a:uLnTx/>
              <a:uFillTx/>
              <a:latin typeface="Calibri"/>
              <a:cs typeface="Arial"/>
            </a:endParaRPr>
          </a:p>
        </p:txBody>
      </p:sp>
      <p:pic>
        <p:nvPicPr>
          <p:cNvPr id="156" name="Grafik 4" descr="Ein Bild, das Zahnrad, Metallwaren, Rad, Transport enthält.&#10;&#10;KI-generierte Inhalte können fehlerhaft sein."/>
          <p:cNvPicPr/>
          <p:nvPr/>
        </p:nvPicPr>
        <p:blipFill>
          <a:blip r:embed="rId3">
            <a:extLst>
              <a:ext uri="{BEBA8EAE-BF5A-486C-A8C5-ECC9F3942E4B}">
                <a14:imgProps xmlns:a14="http://schemas.microsoft.com/office/drawing/2010/main">
                  <a14:imgLayer r:embed="rId4">
                    <a14:imgEffect>
                      <a14:brightnessContrast bright="15000" contrast="30000"/>
                    </a14:imgEffect>
                  </a14:imgLayer>
                </a14:imgProps>
              </a:ext>
            </a:extLst>
          </a:blip>
          <a:stretch/>
        </p:blipFill>
        <p:spPr>
          <a:xfrm>
            <a:off x="7114320" y="1422360"/>
            <a:ext cx="1905840" cy="1240560"/>
          </a:xfrm>
          <a:prstGeom prst="rect">
            <a:avLst/>
          </a:prstGeom>
          <a:noFill/>
          <a:ln w="0">
            <a:noFill/>
          </a:ln>
        </p:spPr>
      </p:pic>
      <p:pic>
        <p:nvPicPr>
          <p:cNvPr id="157" name="Grafik 6" descr="Ein Bild, das draußen, Vogel, Tierwanderung, Vogelzug enthält.&#10;&#10;KI-generierte Inhalte können fehlerhaft sein."/>
          <p:cNvPicPr/>
          <p:nvPr/>
        </p:nvPicPr>
        <p:blipFill>
          <a:blip r:embed="rId5"/>
          <a:stretch/>
        </p:blipFill>
        <p:spPr>
          <a:xfrm>
            <a:off x="7155720" y="3317400"/>
            <a:ext cx="1864440" cy="1240560"/>
          </a:xfrm>
          <a:prstGeom prst="rect">
            <a:avLst/>
          </a:prstGeom>
          <a:noFill/>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2"/>
          <p:cNvPicPr/>
          <p:nvPr/>
        </p:nvPicPr>
        <p:blipFill>
          <a:blip r:embed="rId3"/>
          <a:srcRect b="11728"/>
          <a:stretch/>
        </p:blipFill>
        <p:spPr>
          <a:xfrm>
            <a:off x="3562200" y="1422360"/>
            <a:ext cx="5532840" cy="2822760"/>
          </a:xfrm>
          <a:prstGeom prst="rect">
            <a:avLst/>
          </a:prstGeom>
          <a:noFill/>
          <a:ln w="0">
            <a:noFill/>
          </a:ln>
        </p:spPr>
      </p:pic>
      <p:sp>
        <p:nvSpPr>
          <p:cNvPr id="159" name="PlaceHolder 1"/>
          <p:cNvSpPr>
            <a:spLocks noGrp="1"/>
          </p:cNvSpPr>
          <p:nvPr>
            <p:ph/>
          </p:nvPr>
        </p:nvSpPr>
        <p:spPr>
          <a:xfrm>
            <a:off x="619920" y="847800"/>
            <a:ext cx="8235000" cy="416880"/>
          </a:xfrm>
          <a:prstGeom prst="rect">
            <a:avLst/>
          </a:prstGeom>
          <a:noFill/>
          <a:ln w="0">
            <a:noFill/>
          </a:ln>
        </p:spPr>
        <p:txBody>
          <a:bodyPr lIns="91440" tIns="45720" rIns="91440" bIns="45720" anchor="t">
            <a:normAutofit lnSpcReduction="10000"/>
          </a:bodyPr>
          <a:lstStyle/>
          <a:p>
            <a:pPr indent="0" defTabSz="685800">
              <a:lnSpc>
                <a:spcPct val="90000"/>
              </a:lnSpc>
              <a:spcBef>
                <a:spcPts val="751"/>
              </a:spcBef>
              <a:buNone/>
              <a:tabLst>
                <a:tab pos="0" algn="l"/>
              </a:tabLst>
            </a:pPr>
            <a:r>
              <a:rPr lang="de-DE" sz="2400" b="0" strike="noStrike" spc="-1" dirty="0">
                <a:solidFill>
                  <a:schemeClr val="dk1"/>
                </a:solidFill>
                <a:latin typeface="Calibri"/>
              </a:rPr>
              <a:t>Systemisch Denken ist kognitiv aufwändig</a:t>
            </a:r>
          </a:p>
        </p:txBody>
      </p:sp>
      <p:sp>
        <p:nvSpPr>
          <p:cNvPr id="160" name="Inhaltsplatzhalter 6"/>
          <p:cNvSpPr/>
          <p:nvPr/>
        </p:nvSpPr>
        <p:spPr>
          <a:xfrm>
            <a:off x="530280" y="1422360"/>
            <a:ext cx="3031560" cy="331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600" b="0" i="0" u="none" strike="noStrike" kern="1200" cap="none" spc="-1" normalizeH="0" baseline="0" noProof="0" dirty="0">
                <a:ln>
                  <a:noFill/>
                </a:ln>
                <a:solidFill>
                  <a:srgbClr val="000000"/>
                </a:solidFill>
                <a:effectLst/>
                <a:uLnTx/>
                <a:uFillTx/>
                <a:ea typeface="Arial"/>
                <a:cs typeface="Arial"/>
              </a:rPr>
              <a:t>Arbeitsgedächtnis:</a:t>
            </a:r>
            <a:endParaRPr kumimoji="0" lang="en-US" sz="1600" b="0" i="0" u="none" strike="noStrike" kern="1200" cap="none" spc="-1" normalizeH="0" baseline="0" noProof="0" dirty="0">
              <a:ln>
                <a:noFill/>
              </a:ln>
              <a:solidFill>
                <a:srgbClr val="000000"/>
              </a:solidFill>
              <a:effectLst/>
              <a:uLnTx/>
              <a:uFillTx/>
              <a:cs typeface="Arial"/>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600" b="0" i="0" u="none" strike="noStrike" kern="1200" cap="none" spc="-1" normalizeH="0" baseline="0" noProof="0" dirty="0">
                <a:ln>
                  <a:noFill/>
                </a:ln>
                <a:solidFill>
                  <a:srgbClr val="000000"/>
                </a:solidFill>
                <a:effectLst/>
                <a:uLnTx/>
                <a:uFillTx/>
                <a:ea typeface="Arial"/>
                <a:cs typeface="Arial"/>
              </a:rPr>
              <a:t>schnell aber limitierter Umfang und unbewusst</a:t>
            </a:r>
            <a:br>
              <a:rPr kumimoji="0" lang="de-DE" sz="1600" b="0" i="0" u="none" strike="noStrike" kern="1200" cap="none" spc="-1" normalizeH="0" baseline="0" noProof="0" dirty="0">
                <a:ln>
                  <a:noFill/>
                </a:ln>
                <a:solidFill>
                  <a:srgbClr val="000000"/>
                </a:solidFill>
                <a:effectLst/>
                <a:uLnTx/>
                <a:uFillTx/>
                <a:ea typeface="Arial"/>
                <a:cs typeface="Arial"/>
              </a:rPr>
            </a:br>
            <a:r>
              <a:rPr kumimoji="0" lang="de-DE" sz="1600" b="0" i="0" u="none" strike="noStrike" kern="1200" cap="none" spc="-1" normalizeH="0" baseline="0" noProof="0" dirty="0">
                <a:ln>
                  <a:noFill/>
                </a:ln>
                <a:solidFill>
                  <a:srgbClr val="000000"/>
                </a:solidFill>
                <a:effectLst/>
                <a:uLnTx/>
                <a:uFillTx/>
                <a:ea typeface="Arial"/>
                <a:cs typeface="Arial"/>
                <a:sym typeface="Wingdings" panose="05000000000000000000" pitchFamily="2" charset="2"/>
              </a:rPr>
              <a:t> linear etc.</a:t>
            </a:r>
            <a:endParaRPr kumimoji="0" lang="en-US" sz="1600" b="0" i="0" u="none" strike="noStrike" kern="1200" cap="none" spc="-1" normalizeH="0" baseline="0" noProof="0" dirty="0">
              <a:ln>
                <a:noFill/>
              </a:ln>
              <a:solidFill>
                <a:srgbClr val="000000"/>
              </a:solidFill>
              <a:effectLst/>
              <a:uLnTx/>
              <a:uFillTx/>
              <a:cs typeface="Arial"/>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600" b="0" i="0" u="none" strike="noStrike" kern="1200" cap="none" spc="-1" normalizeH="0" baseline="0" noProof="0" dirty="0">
                <a:ln>
                  <a:noFill/>
                </a:ln>
                <a:solidFill>
                  <a:srgbClr val="000000"/>
                </a:solidFill>
                <a:effectLst/>
                <a:uLnTx/>
                <a:uFillTx/>
                <a:ea typeface="Arial"/>
                <a:cs typeface="Arial"/>
              </a:rPr>
              <a:t>Langzeitgedächtnis:</a:t>
            </a:r>
            <a:endParaRPr kumimoji="0" lang="en-US" sz="1600" b="0" i="0" u="none" strike="noStrike" kern="1200" cap="none" spc="-1" normalizeH="0" baseline="0" noProof="0" dirty="0">
              <a:ln>
                <a:noFill/>
              </a:ln>
              <a:solidFill>
                <a:srgbClr val="000000"/>
              </a:solidFill>
              <a:effectLst/>
              <a:uLnTx/>
              <a:uFillTx/>
              <a:cs typeface="Arial"/>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600" b="0" i="0" u="none" strike="noStrike" kern="1200" cap="none" spc="-1" normalizeH="0" baseline="0" noProof="0" dirty="0">
                <a:ln>
                  <a:noFill/>
                </a:ln>
                <a:solidFill>
                  <a:srgbClr val="000000"/>
                </a:solidFill>
                <a:effectLst/>
                <a:uLnTx/>
                <a:uFillTx/>
                <a:ea typeface="Arial"/>
                <a:cs typeface="Arial"/>
              </a:rPr>
              <a:t>langsam aber selektiv und inkohärent</a:t>
            </a:r>
            <a:br>
              <a:rPr kumimoji="0" lang="de-DE" sz="1600" b="0" i="0" u="none" strike="noStrike" kern="1200" cap="none" spc="-1" normalizeH="0" baseline="0" noProof="0" dirty="0">
                <a:ln>
                  <a:noFill/>
                </a:ln>
                <a:solidFill>
                  <a:srgbClr val="000000"/>
                </a:solidFill>
                <a:effectLst/>
                <a:uLnTx/>
                <a:uFillTx/>
                <a:ea typeface="Arial"/>
                <a:cs typeface="Arial"/>
              </a:rPr>
            </a:br>
            <a:r>
              <a:rPr kumimoji="0" lang="de-DE" sz="1600" b="0" i="0" u="none" strike="noStrike" kern="1200" cap="none" spc="-1" normalizeH="0" baseline="0" noProof="0" dirty="0">
                <a:ln>
                  <a:noFill/>
                </a:ln>
                <a:solidFill>
                  <a:srgbClr val="000000"/>
                </a:solidFill>
                <a:effectLst/>
                <a:uLnTx/>
                <a:uFillTx/>
                <a:ea typeface="Arial"/>
                <a:cs typeface="Arial"/>
                <a:sym typeface="Wingdings" panose="05000000000000000000" pitchFamily="2" charset="2"/>
              </a:rPr>
              <a:t> Einzelaspekte</a:t>
            </a:r>
            <a:endParaRPr kumimoji="0" lang="en-US" sz="1600" b="0" i="0" u="none" strike="noStrike" kern="1200" cap="none" spc="-1" normalizeH="0" baseline="0" noProof="0" dirty="0">
              <a:ln>
                <a:noFill/>
              </a:ln>
              <a:solidFill>
                <a:srgbClr val="000000"/>
              </a:solidFill>
              <a:effectLst/>
              <a:uLnTx/>
              <a:uFillTx/>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600" b="0" i="0" u="none" strike="noStrike" kern="1200" cap="none" spc="-1" normalizeH="0" baseline="0" noProof="0" dirty="0">
              <a:ln>
                <a:noFill/>
              </a:ln>
              <a:solidFill>
                <a:srgbClr val="000000"/>
              </a:solidFill>
              <a:effectLst/>
              <a:uLnTx/>
              <a:uFillTx/>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r>
              <a:rPr lang="de-DE" sz="1600" spc="-1" dirty="0">
                <a:solidFill>
                  <a:srgbClr val="000000"/>
                </a:solidFill>
                <a:ea typeface="Arial"/>
                <a:cs typeface="Arial"/>
              </a:rPr>
              <a:t>[</a:t>
            </a:r>
            <a:r>
              <a:rPr kumimoji="0" lang="de-DE" sz="1600" b="0" i="0" u="none" strike="noStrike" kern="1200" cap="none" spc="-1" normalizeH="0" baseline="0" noProof="0" dirty="0">
                <a:ln>
                  <a:noFill/>
                </a:ln>
                <a:solidFill>
                  <a:srgbClr val="000000"/>
                </a:solidFill>
                <a:effectLst/>
                <a:uLnTx/>
                <a:uFillTx/>
                <a:ea typeface="Arial"/>
                <a:cs typeface="Arial"/>
              </a:rPr>
              <a:t>Lernen findet (auch) dazwischen statt: </a:t>
            </a:r>
            <a:r>
              <a:rPr kumimoji="0" lang="de-DE" sz="1600" b="0" i="0" u="none" strike="noStrike" kern="1200" cap="none" spc="-1" normalizeH="0" baseline="0" noProof="0" dirty="0" err="1">
                <a:ln>
                  <a:noFill/>
                </a:ln>
                <a:solidFill>
                  <a:srgbClr val="000000"/>
                </a:solidFill>
                <a:effectLst/>
                <a:uLnTx/>
                <a:uFillTx/>
                <a:ea typeface="Arial"/>
                <a:cs typeface="Arial"/>
              </a:rPr>
              <a:t>Prozeduralisierung</a:t>
            </a:r>
            <a:r>
              <a:rPr kumimoji="0" lang="de-DE" sz="1600" b="0" i="0" u="none" strike="noStrike" kern="1200" cap="none" spc="-1" normalizeH="0" baseline="0" noProof="0" dirty="0">
                <a:ln>
                  <a:noFill/>
                </a:ln>
                <a:solidFill>
                  <a:srgbClr val="000000"/>
                </a:solidFill>
                <a:effectLst/>
                <a:uLnTx/>
                <a:uFillTx/>
                <a:ea typeface="Arial"/>
                <a:cs typeface="Arial"/>
              </a:rPr>
              <a:t>, Revision]</a:t>
            </a:r>
            <a:endParaRPr kumimoji="0" lang="en-US" sz="1600" i="0" u="none" strike="noStrike" kern="1200" cap="none" spc="-1" normalizeH="0" baseline="0" noProof="0" dirty="0">
              <a:ln>
                <a:noFill/>
              </a:ln>
              <a:solidFill>
                <a:srgbClr val="000000"/>
              </a:solidFill>
              <a:effectLst/>
              <a:uLnTx/>
              <a:uFillTx/>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600" b="0" i="0" u="none" strike="noStrike" kern="1200" cap="none" spc="-1" normalizeH="0" baseline="0" noProof="0" dirty="0">
              <a:ln>
                <a:noFill/>
              </a:ln>
              <a:solidFill>
                <a:srgbClr val="000000"/>
              </a:solidFill>
              <a:effectLst/>
              <a:uLnTx/>
              <a:uFillTx/>
              <a:latin typeface="Calibri"/>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13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1" normalizeH="0" baseline="0" noProof="0" dirty="0">
              <a:ln>
                <a:noFill/>
              </a:ln>
              <a:solidFill>
                <a:srgbClr val="000000"/>
              </a:solidFill>
              <a:effectLst/>
              <a:uLnTx/>
              <a:uFillTx/>
              <a:latin typeface="Calibri"/>
              <a:cs typeface="Arial"/>
            </a:endParaRPr>
          </a:p>
        </p:txBody>
      </p:sp>
      <p:sp>
        <p:nvSpPr>
          <p:cNvPr id="3" name="Textfeld 2">
            <a:extLst>
              <a:ext uri="{FF2B5EF4-FFF2-40B4-BE49-F238E27FC236}">
                <a16:creationId xmlns:a16="http://schemas.microsoft.com/office/drawing/2014/main" id="{6B9BA461-F3B9-37DA-3920-04DB889145EB}"/>
              </a:ext>
            </a:extLst>
          </p:cNvPr>
          <p:cNvSpPr txBox="1"/>
          <p:nvPr/>
        </p:nvSpPr>
        <p:spPr>
          <a:xfrm>
            <a:off x="3895189" y="4402800"/>
            <a:ext cx="4866862" cy="313932"/>
          </a:xfrm>
          <a:prstGeom prst="rect">
            <a:avLst/>
          </a:prstGeom>
          <a:noFill/>
        </p:spPr>
        <p:txBody>
          <a:bodyPr wrap="square">
            <a:spAutoFit/>
          </a:bodyPr>
          <a:lstStyle/>
          <a:p>
            <a:pPr marL="0" marR="0" lvl="0" indent="0" algn="l" defTabSz="685800" rtl="0" eaLnBrk="1" fontAlgn="auto" latinLnBrk="0" hangingPunct="1">
              <a:lnSpc>
                <a:spcPct val="90000"/>
              </a:lnSpc>
              <a:spcBef>
                <a:spcPts val="751"/>
              </a:spcBef>
              <a:spcAft>
                <a:spcPts val="0"/>
              </a:spcAft>
              <a:buClrTx/>
              <a:buSzTx/>
              <a:buFontTx/>
              <a:buNone/>
              <a:tabLst>
                <a:tab pos="0" algn="l"/>
              </a:tabLst>
              <a:defRPr/>
            </a:pPr>
            <a:r>
              <a:rPr lang="de-DE" sz="1600" spc="-1" dirty="0">
                <a:solidFill>
                  <a:srgbClr val="000000"/>
                </a:solidFill>
                <a:cs typeface="Arial"/>
              </a:rPr>
              <a:t>vgl. Kahnemann: Schnelles Denken – Langsames Denken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p:cNvSpPr>
          <p:nvPr>
            <p:ph/>
          </p:nvPr>
        </p:nvSpPr>
        <p:spPr>
          <a:xfrm>
            <a:off x="454320" y="619200"/>
            <a:ext cx="8235000" cy="416880"/>
          </a:xfrm>
          <a:prstGeom prst="rect">
            <a:avLst/>
          </a:prstGeom>
          <a:noFill/>
          <a:ln w="0">
            <a:noFill/>
          </a:ln>
        </p:spPr>
        <p:txBody>
          <a:bodyPr lIns="91440" tIns="45720" rIns="91440" bIns="45720" anchor="t">
            <a:noAutofit/>
          </a:bodyPr>
          <a:lstStyle/>
          <a:p>
            <a:pPr indent="0" defTabSz="685800">
              <a:lnSpc>
                <a:spcPct val="90000"/>
              </a:lnSpc>
              <a:spcBef>
                <a:spcPts val="751"/>
              </a:spcBef>
              <a:buNone/>
              <a:tabLst>
                <a:tab pos="0" algn="l"/>
              </a:tabLst>
            </a:pPr>
            <a:r>
              <a:rPr lang="de-DE" sz="2400" b="0" strike="noStrike" spc="-1" dirty="0">
                <a:solidFill>
                  <a:schemeClr val="dk1"/>
                </a:solidFill>
                <a:ea typeface="Arial"/>
              </a:rPr>
              <a:t>Leiser/</a:t>
            </a:r>
            <a:r>
              <a:rPr lang="de-DE" sz="2400" b="0" strike="noStrike" spc="-1" dirty="0" err="1">
                <a:solidFill>
                  <a:schemeClr val="dk1"/>
                </a:solidFill>
                <a:ea typeface="Arial"/>
              </a:rPr>
              <a:t>Shemesh</a:t>
            </a:r>
            <a:r>
              <a:rPr lang="de-DE" sz="2400" b="0" strike="noStrike" spc="-1" dirty="0">
                <a:solidFill>
                  <a:schemeClr val="dk1"/>
                </a:solidFill>
                <a:ea typeface="Arial"/>
              </a:rPr>
              <a:t> (2018): </a:t>
            </a:r>
            <a:r>
              <a:rPr lang="de-DE" sz="2400" b="0" strike="noStrike" spc="-1" dirty="0" err="1">
                <a:solidFill>
                  <a:schemeClr val="dk1"/>
                </a:solidFill>
                <a:ea typeface="Arial"/>
              </a:rPr>
              <a:t>Cognitive</a:t>
            </a:r>
            <a:r>
              <a:rPr lang="de-DE" sz="2400" b="0" strike="noStrike" spc="-1" dirty="0">
                <a:solidFill>
                  <a:schemeClr val="dk1"/>
                </a:solidFill>
                <a:ea typeface="Arial"/>
              </a:rPr>
              <a:t> </a:t>
            </a:r>
            <a:r>
              <a:rPr lang="de-DE" sz="2400" b="0" strike="noStrike" spc="-1" dirty="0" err="1">
                <a:solidFill>
                  <a:schemeClr val="dk1"/>
                </a:solidFill>
                <a:ea typeface="Arial"/>
              </a:rPr>
              <a:t>Hurdles</a:t>
            </a:r>
            <a:r>
              <a:rPr lang="de-DE" sz="2400" b="0" strike="noStrike" spc="-1" dirty="0">
                <a:solidFill>
                  <a:schemeClr val="dk1"/>
                </a:solidFill>
                <a:ea typeface="Arial"/>
              </a:rPr>
              <a:t> </a:t>
            </a:r>
            <a:endParaRPr lang="de-DE" sz="2400" b="0" strike="noStrike" spc="-1" dirty="0">
              <a:solidFill>
                <a:schemeClr val="dk1"/>
              </a:solidFill>
            </a:endParaRPr>
          </a:p>
        </p:txBody>
      </p:sp>
      <p:sp>
        <p:nvSpPr>
          <p:cNvPr id="162" name="Inhaltsplatzhalter 6"/>
          <p:cNvSpPr/>
          <p:nvPr/>
        </p:nvSpPr>
        <p:spPr>
          <a:xfrm>
            <a:off x="530280" y="1422360"/>
            <a:ext cx="6523200" cy="331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130" b="0" i="0" u="none" strike="noStrike" kern="1200" cap="none" spc="-1" normalizeH="0" baseline="0" noProof="0">
              <a:ln>
                <a:noFill/>
              </a:ln>
              <a:solidFill>
                <a:srgbClr val="000000"/>
              </a:solidFill>
              <a:effectLst/>
              <a:uLnTx/>
              <a:uFillTx/>
              <a:latin typeface="Calibri"/>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130" b="0" i="0" u="none" strike="noStrike" kern="1200" cap="none" spc="-1" normalizeH="0" baseline="0" noProof="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1" normalizeH="0" baseline="0" noProof="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1" normalizeH="0" baseline="0" noProof="0">
              <a:ln>
                <a:noFill/>
              </a:ln>
              <a:solidFill>
                <a:srgbClr val="000000"/>
              </a:solidFill>
              <a:effectLst/>
              <a:uLnTx/>
              <a:uFillTx/>
              <a:latin typeface="Calibri"/>
              <a:cs typeface="Arial"/>
            </a:endParaRPr>
          </a:p>
        </p:txBody>
      </p:sp>
      <p:sp>
        <p:nvSpPr>
          <p:cNvPr id="163" name="Inhaltsplatzhalter 6"/>
          <p:cNvSpPr/>
          <p:nvPr/>
        </p:nvSpPr>
        <p:spPr>
          <a:xfrm>
            <a:off x="682560" y="3638520"/>
            <a:ext cx="8042040" cy="1253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2500"/>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Systemisches als (allgemeines) kognitives Problem (Lernhürde) – z.B.:</a:t>
            </a:r>
            <a:endParaRPr kumimoji="0" lang="en-US" sz="1800" b="0" i="0" u="none" strike="noStrike" kern="1200" cap="none" spc="-1" normalizeH="0" baseline="0" noProof="0" dirty="0">
              <a:ln>
                <a:noFill/>
              </a:ln>
              <a:solidFill>
                <a:srgbClr val="000000"/>
              </a:solidFill>
              <a:effectLst/>
              <a:uLnTx/>
              <a:uFillTx/>
              <a:cs typeface="Arial"/>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(dynamische) Gleichgewichte, Aggregate, Trade-offs, Opportunitätskosten werden nicht hinreichend berücksichtigt</a:t>
            </a:r>
            <a:endParaRPr kumimoji="0" lang="en-US" sz="1800" b="0" i="0" u="none" strike="noStrike" kern="1200" cap="none" spc="-1" normalizeH="0" baseline="0" noProof="0" dirty="0">
              <a:ln>
                <a:noFill/>
              </a:ln>
              <a:solidFill>
                <a:srgbClr val="000000"/>
              </a:solidFill>
              <a:effectLst/>
              <a:uLnTx/>
              <a:uFillTx/>
              <a:cs typeface="Arial"/>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dafür fehlerhafte Erklärungen auf Basis von Intentionalität (linear), Halo-Effekte </a:t>
            </a:r>
            <a:endParaRPr kumimoji="0" lang="en-US" sz="1800" b="0" i="0" u="none" strike="noStrike" kern="1200" cap="none" spc="-1" normalizeH="0" baseline="0" noProof="0" dirty="0">
              <a:ln>
                <a:noFill/>
              </a:ln>
              <a:solidFill>
                <a:srgbClr val="000000"/>
              </a:solidFill>
              <a:effectLst/>
              <a:uLnTx/>
              <a:uFillTx/>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130" b="0" i="0" u="none" strike="noStrike" kern="1200" cap="none" spc="-1" normalizeH="0" baseline="0" noProof="0" dirty="0">
              <a:ln>
                <a:noFill/>
              </a:ln>
              <a:solidFill>
                <a:srgbClr val="000000"/>
              </a:solidFill>
              <a:effectLst/>
              <a:uLnTx/>
              <a:uFillTx/>
              <a:latin typeface="Calibri"/>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13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1" normalizeH="0" baseline="0" noProof="0" dirty="0">
              <a:ln>
                <a:noFill/>
              </a:ln>
              <a:solidFill>
                <a:srgbClr val="000000"/>
              </a:solidFill>
              <a:effectLst/>
              <a:uLnTx/>
              <a:uFillTx/>
              <a:latin typeface="Calibri"/>
              <a:cs typeface="Arial"/>
            </a:endParaRPr>
          </a:p>
        </p:txBody>
      </p:sp>
      <p:pic>
        <p:nvPicPr>
          <p:cNvPr id="164" name="Grafik 29"/>
          <p:cNvPicPr/>
          <p:nvPr/>
        </p:nvPicPr>
        <p:blipFill>
          <a:blip r:embed="rId3"/>
          <a:stretch/>
        </p:blipFill>
        <p:spPr>
          <a:xfrm>
            <a:off x="1223280" y="1342980"/>
            <a:ext cx="6697080" cy="1988640"/>
          </a:xfrm>
          <a:prstGeom prst="rect">
            <a:avLst/>
          </a:prstGeom>
          <a:noFill/>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p:cNvSpPr>
          <p:nvPr>
            <p:ph/>
          </p:nvPr>
        </p:nvSpPr>
        <p:spPr>
          <a:xfrm>
            <a:off x="619920" y="847800"/>
            <a:ext cx="8235000" cy="416880"/>
          </a:xfrm>
          <a:prstGeom prst="rect">
            <a:avLst/>
          </a:prstGeom>
          <a:noFill/>
          <a:ln w="0">
            <a:noFill/>
          </a:ln>
        </p:spPr>
        <p:txBody>
          <a:bodyPr lIns="91440" tIns="45720" rIns="91440" bIns="45720" anchor="t">
            <a:normAutofit lnSpcReduction="10000"/>
          </a:bodyPr>
          <a:lstStyle/>
          <a:p>
            <a:pPr indent="0" defTabSz="685800">
              <a:lnSpc>
                <a:spcPct val="90000"/>
              </a:lnSpc>
              <a:spcBef>
                <a:spcPts val="751"/>
              </a:spcBef>
              <a:buNone/>
              <a:tabLst>
                <a:tab pos="0" algn="l"/>
              </a:tabLst>
            </a:pPr>
            <a:r>
              <a:rPr lang="de-DE" sz="2400" spc="-1" dirty="0">
                <a:solidFill>
                  <a:srgbClr val="000000"/>
                </a:solidFill>
                <a:cs typeface="Arial"/>
              </a:rPr>
              <a:t>Lernhürden → Transferasymmetrie </a:t>
            </a:r>
          </a:p>
        </p:txBody>
      </p:sp>
      <p:sp>
        <p:nvSpPr>
          <p:cNvPr id="166" name="Inhaltsplatzhalter 6"/>
          <p:cNvSpPr/>
          <p:nvPr/>
        </p:nvSpPr>
        <p:spPr>
          <a:xfrm>
            <a:off x="530280" y="1422360"/>
            <a:ext cx="6523200" cy="331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Lernhürden verschärfen das didaktische Problem des bloßen Bewältigungsverhaltens (Zufriedenstellen der Lehrkraft ohne wirkliches Verständnis)</a:t>
            </a:r>
            <a:endParaRPr kumimoji="0" lang="en-US" sz="1800" b="0" i="0" u="none" strike="noStrike" kern="1200" cap="none" spc="-1" normalizeH="0" baseline="0" noProof="0" dirty="0">
              <a:ln>
                <a:noFill/>
              </a:ln>
              <a:solidFill>
                <a:srgbClr val="000000"/>
              </a:solidFill>
              <a:effectLst/>
              <a:uLnTx/>
              <a:uFillTx/>
              <a:cs typeface="Arial"/>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Transferasymmetrie zwischen (Lern)Kontexten – Schule und ‚draußen‘</a:t>
            </a:r>
            <a:endParaRPr kumimoji="0" lang="en-US" sz="1800" b="0" i="0" u="none" strike="noStrike" kern="1200" cap="none" spc="-1" normalizeH="0" baseline="0" noProof="0" dirty="0">
              <a:ln>
                <a:noFill/>
              </a:ln>
              <a:solidFill>
                <a:srgbClr val="000000"/>
              </a:solidFill>
              <a:effectLst/>
              <a:uLnTx/>
              <a:uFillTx/>
              <a:cs typeface="Arial"/>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‚Naturwüchsiges‘, Lineares, </a:t>
            </a:r>
            <a:r>
              <a:rPr kumimoji="0" lang="de-DE" sz="1800" b="0" i="0" u="none" strike="noStrike" kern="1200" cap="none" spc="-1" normalizeH="0" baseline="0" noProof="0" dirty="0" err="1">
                <a:ln>
                  <a:noFill/>
                </a:ln>
                <a:solidFill>
                  <a:srgbClr val="000000"/>
                </a:solidFill>
                <a:effectLst/>
                <a:uLnTx/>
                <a:uFillTx/>
                <a:ea typeface="Arial"/>
                <a:cs typeface="Arial"/>
              </a:rPr>
              <a:t>Intentionalistisches</a:t>
            </a:r>
            <a:r>
              <a:rPr kumimoji="0" lang="de-DE" sz="1800" b="0" i="0" u="none" strike="noStrike" kern="1200" cap="none" spc="-1" normalizeH="0" baseline="0" noProof="0" dirty="0">
                <a:ln>
                  <a:noFill/>
                </a:ln>
                <a:solidFill>
                  <a:srgbClr val="000000"/>
                </a:solidFill>
                <a:effectLst/>
                <a:uLnTx/>
                <a:uFillTx/>
                <a:ea typeface="Arial"/>
                <a:cs typeface="Arial"/>
              </a:rPr>
              <a:t> … kann  einfach in den Unterricht einfließen (Vorwissen …)</a:t>
            </a:r>
            <a:endParaRPr kumimoji="0" lang="en-US" sz="1800" b="0" i="0" u="none" strike="noStrike" kern="1200" cap="none" spc="-1" normalizeH="0" baseline="0" noProof="0" dirty="0">
              <a:ln>
                <a:noFill/>
              </a:ln>
              <a:solidFill>
                <a:srgbClr val="000000"/>
              </a:solidFill>
              <a:effectLst/>
              <a:uLnTx/>
              <a:uFillTx/>
              <a:cs typeface="Arial"/>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‚Konzeptuelles‘, Rückgekoppeltes, Systemisches wird nur schwer in den Alltag transferiert und verwendet</a:t>
            </a:r>
            <a:endParaRPr kumimoji="0" lang="en-US" sz="1800" b="0" i="0" u="none" strike="noStrike" kern="1200" cap="none" spc="-1" normalizeH="0" baseline="0" noProof="0" dirty="0">
              <a:ln>
                <a:noFill/>
              </a:ln>
              <a:solidFill>
                <a:srgbClr val="000000"/>
              </a:solidFill>
              <a:effectLst/>
              <a:uLnTx/>
              <a:uFillTx/>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130" b="0" i="0" u="none" strike="noStrike" kern="1200" cap="none" spc="-1" normalizeH="0" baseline="0" noProof="0" dirty="0">
              <a:ln>
                <a:noFill/>
              </a:ln>
              <a:solidFill>
                <a:srgbClr val="000000"/>
              </a:solidFill>
              <a:effectLst/>
              <a:uLnTx/>
              <a:uFillTx/>
              <a:latin typeface="Calibri"/>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13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1" normalizeH="0" baseline="0" noProof="0" dirty="0">
              <a:ln>
                <a:noFill/>
              </a:ln>
              <a:solidFill>
                <a:srgbClr val="000000"/>
              </a:solidFill>
              <a:effectLst/>
              <a:uLnTx/>
              <a:uFillTx/>
              <a:latin typeface="Calibri"/>
              <a:cs typeface="Arial"/>
            </a:endParaRPr>
          </a:p>
        </p:txBody>
      </p:sp>
      <p:pic>
        <p:nvPicPr>
          <p:cNvPr id="167" name="Grafik 2" descr="Ein Bild, das Blatt, Pflanze, Pflan­zen­pa­tho­lo­gie, Grün enthält.&#10;&#10;KI-generierte Inhalte können fehlerhaft sein."/>
          <p:cNvPicPr/>
          <p:nvPr/>
        </p:nvPicPr>
        <p:blipFill>
          <a:blip r:embed="rId4"/>
          <a:srcRect l="19938"/>
          <a:stretch/>
        </p:blipFill>
        <p:spPr>
          <a:xfrm>
            <a:off x="7314840" y="1162080"/>
            <a:ext cx="1663920" cy="2771280"/>
          </a:xfrm>
          <a:prstGeom prst="rect">
            <a:avLst/>
          </a:prstGeom>
          <a:noFill/>
          <a:ln w="0">
            <a:noFill/>
          </a:ln>
        </p:spPr>
      </p:pic>
    </p:spTree>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Google Shape;60;p10"/>
          <p:cNvPicPr/>
          <p:nvPr/>
        </p:nvPicPr>
        <p:blipFill>
          <a:blip r:embed="rId3"/>
          <a:stretch/>
        </p:blipFill>
        <p:spPr>
          <a:xfrm>
            <a:off x="6402600" y="847800"/>
            <a:ext cx="2662200" cy="3862440"/>
          </a:xfrm>
          <a:prstGeom prst="rect">
            <a:avLst/>
          </a:prstGeom>
          <a:noFill/>
          <a:ln w="0">
            <a:noFill/>
          </a:ln>
        </p:spPr>
      </p:pic>
      <p:sp>
        <p:nvSpPr>
          <p:cNvPr id="169" name="PlaceHolder 1"/>
          <p:cNvSpPr>
            <a:spLocks noGrp="1"/>
          </p:cNvSpPr>
          <p:nvPr>
            <p:ph/>
          </p:nvPr>
        </p:nvSpPr>
        <p:spPr>
          <a:xfrm>
            <a:off x="619920" y="847800"/>
            <a:ext cx="8235000" cy="416880"/>
          </a:xfrm>
          <a:prstGeom prst="rect">
            <a:avLst/>
          </a:prstGeom>
          <a:noFill/>
          <a:ln w="0">
            <a:noFill/>
          </a:ln>
        </p:spPr>
        <p:txBody>
          <a:bodyPr lIns="91440" tIns="45720" rIns="91440" bIns="45720" anchor="t">
            <a:normAutofit lnSpcReduction="10000"/>
          </a:bodyPr>
          <a:lstStyle/>
          <a:p>
            <a:pPr indent="0" defTabSz="685800">
              <a:lnSpc>
                <a:spcPct val="90000"/>
              </a:lnSpc>
              <a:spcBef>
                <a:spcPts val="751"/>
              </a:spcBef>
              <a:buNone/>
              <a:tabLst>
                <a:tab pos="0" algn="l"/>
              </a:tabLst>
            </a:pPr>
            <a:r>
              <a:rPr lang="de-DE" sz="2400" b="0" strike="noStrike" spc="-1" dirty="0">
                <a:solidFill>
                  <a:schemeClr val="dk1"/>
                </a:solidFill>
                <a:ea typeface="Arial"/>
              </a:rPr>
              <a:t>Wie Lernhürden didaktisch begegnen?</a:t>
            </a:r>
            <a:endParaRPr lang="de-DE" sz="2400" b="0" strike="noStrike" spc="-1" dirty="0">
              <a:solidFill>
                <a:schemeClr val="dk1"/>
              </a:solidFill>
            </a:endParaRPr>
          </a:p>
        </p:txBody>
      </p:sp>
      <p:sp>
        <p:nvSpPr>
          <p:cNvPr id="170" name="Inhaltsplatzhalter 6"/>
          <p:cNvSpPr/>
          <p:nvPr/>
        </p:nvSpPr>
        <p:spPr>
          <a:xfrm>
            <a:off x="530280" y="1422360"/>
            <a:ext cx="5727240" cy="328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2500" lnSpcReduction="20000"/>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Bottom </a:t>
            </a:r>
            <a:r>
              <a:rPr kumimoji="0" lang="de-DE" sz="1800" b="0" i="0" u="none" strike="noStrike" kern="1200" cap="none" spc="-1" normalizeH="0" baseline="0" noProof="0" dirty="0" err="1">
                <a:ln>
                  <a:noFill/>
                </a:ln>
                <a:solidFill>
                  <a:srgbClr val="000000"/>
                </a:solidFill>
                <a:effectLst/>
                <a:uLnTx/>
                <a:uFillTx/>
                <a:ea typeface="Arial"/>
                <a:cs typeface="Arial"/>
              </a:rPr>
              <a:t>up</a:t>
            </a:r>
            <a:endParaRPr kumimoji="0" lang="en-US" sz="1800" b="0" i="0" u="none" strike="noStrike" kern="1200" cap="none" spc="-1" normalizeH="0" baseline="0" noProof="0" dirty="0">
              <a:ln>
                <a:noFill/>
              </a:ln>
              <a:solidFill>
                <a:srgbClr val="000000"/>
              </a:solidFill>
              <a:effectLst/>
              <a:uLnTx/>
              <a:uFillTx/>
              <a:cs typeface="Arial"/>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Sequenzielle ‚Korrektur‘ einzelner Elemente bis sich das neue (systemische) Gesamtbild ergibt?</a:t>
            </a:r>
            <a:endParaRPr kumimoji="0" lang="en-US" sz="1800" b="0" i="0" u="none" strike="noStrike" kern="1200" cap="none" spc="-1" normalizeH="0" baseline="0" noProof="0" dirty="0">
              <a:ln>
                <a:noFill/>
              </a:ln>
              <a:solidFill>
                <a:srgbClr val="000000"/>
              </a:solidFill>
              <a:effectLst/>
              <a:uLnTx/>
              <a:uFillTx/>
              <a:cs typeface="Arial"/>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Wir damit erstmal Fehlerhaftes weiterverwendet und noch verstärkt?</a:t>
            </a:r>
            <a:endParaRPr kumimoji="0" lang="en-US" sz="1800" b="0" i="0" u="none" strike="noStrike" kern="1200" cap="none" spc="-1" normalizeH="0" baseline="0" noProof="0" dirty="0">
              <a:ln>
                <a:noFill/>
              </a:ln>
              <a:solidFill>
                <a:srgbClr val="000000"/>
              </a:solidFill>
              <a:effectLst/>
              <a:uLnTx/>
              <a:uFillTx/>
              <a:cs typeface="Arial"/>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Top down</a:t>
            </a:r>
            <a:endParaRPr kumimoji="0" lang="en-US" sz="1800" b="0" i="0" u="none" strike="noStrike" kern="1200" cap="none" spc="-1" normalizeH="0" baseline="0" noProof="0" dirty="0">
              <a:ln>
                <a:noFill/>
              </a:ln>
              <a:solidFill>
                <a:srgbClr val="000000"/>
              </a:solidFill>
              <a:effectLst/>
              <a:uLnTx/>
              <a:uFillTx/>
              <a:cs typeface="Arial"/>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Konfrontation mit neuem Gesamtbild (maximale kognitive Dissonanz)?</a:t>
            </a:r>
            <a:endParaRPr kumimoji="0" lang="en-US" sz="1800" b="0" i="0" u="none" strike="noStrike" kern="1200" cap="none" spc="-1" normalizeH="0" baseline="0" noProof="0" dirty="0">
              <a:ln>
                <a:noFill/>
              </a:ln>
              <a:solidFill>
                <a:srgbClr val="000000"/>
              </a:solidFill>
              <a:effectLst/>
              <a:uLnTx/>
              <a:uFillTx/>
              <a:cs typeface="Arial"/>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Wird damit das Hin-und-Herspringen ohne Transfer wahrscheinlicher?</a:t>
            </a:r>
            <a:endParaRPr kumimoji="0" lang="en-US" sz="1800" b="0" i="0" u="none" strike="noStrike" kern="1200" cap="none" spc="-1" normalizeH="0" baseline="0" noProof="0" dirty="0">
              <a:ln>
                <a:noFill/>
              </a:ln>
              <a:solidFill>
                <a:srgbClr val="000000"/>
              </a:solidFill>
              <a:effectLst/>
              <a:uLnTx/>
              <a:uFillTx/>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Tx/>
              <a:cs typeface="Arial"/>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Spielerische Ansätze hier offener, vielfältiger?</a:t>
            </a:r>
            <a:endParaRPr kumimoji="0" lang="en-US" sz="1800" b="0" i="0" u="none" strike="noStrike" kern="1200" cap="none" spc="-1" normalizeH="0" baseline="0" noProof="0" dirty="0">
              <a:ln>
                <a:noFill/>
              </a:ln>
              <a:solidFill>
                <a:srgbClr val="000000"/>
              </a:solidFill>
              <a:effectLst/>
              <a:uLnTx/>
              <a:uFillTx/>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130" b="0" i="0" u="none" strike="noStrike" kern="1200" cap="none" spc="-1" normalizeH="0" baseline="0" noProof="0" dirty="0">
              <a:ln>
                <a:noFill/>
              </a:ln>
              <a:solidFill>
                <a:srgbClr val="000000"/>
              </a:solidFill>
              <a:effectLst/>
              <a:uLnTx/>
              <a:uFillTx/>
              <a:latin typeface="Calibri"/>
              <a:cs typeface="Arial"/>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13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1" normalizeH="0" baseline="0" noProof="0" dirty="0">
              <a:ln>
                <a:noFill/>
              </a:ln>
              <a:solidFill>
                <a:srgbClr val="000000"/>
              </a:solidFill>
              <a:effectLst/>
              <a:uLnTx/>
              <a:uFillTx/>
              <a:latin typeface="Calibri"/>
              <a:cs typeface="Arial"/>
            </a:endParaRPr>
          </a:p>
        </p:txBody>
      </p:sp>
      <p:sp>
        <p:nvSpPr>
          <p:cNvPr id="171" name="Textfeld 2"/>
          <p:cNvSpPr/>
          <p:nvPr/>
        </p:nvSpPr>
        <p:spPr>
          <a:xfrm>
            <a:off x="6706080" y="4933800"/>
            <a:ext cx="151308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1" normalizeH="0" baseline="0" noProof="0">
                <a:ln>
                  <a:noFill/>
                </a:ln>
                <a:solidFill>
                  <a:srgbClr val="000000"/>
                </a:solidFill>
                <a:effectLst/>
                <a:uLnTx/>
                <a:uFillTx/>
                <a:latin typeface="Calibri"/>
                <a:ea typeface="Arial"/>
                <a:cs typeface="Arial"/>
              </a:rPr>
              <a:t>Vosniadou et al. 2008</a:t>
            </a:r>
            <a:endParaRPr kumimoji="0" lang="en-US" sz="1200" b="0" i="0" u="none" strike="noStrike" kern="1200" cap="none" spc="-1" normalizeH="0" baseline="0" noProof="0">
              <a:ln>
                <a:noFill/>
              </a:ln>
              <a:solidFill>
                <a:srgbClr val="000000"/>
              </a:solidFill>
              <a:effectLst/>
              <a:uLnTx/>
              <a:uFillTx/>
              <a:latin typeface="Calibri"/>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54">
            <a:extLst>
              <a:ext uri="{C183D7F6-B498-43B3-948B-1728B52AA6E4}">
                <adec:decorative xmlns:adec="http://schemas.microsoft.com/office/drawing/2017/decorative" val="1"/>
              </a:ext>
            </a:extLst>
          </p:cNvPr>
          <p:cNvSpPr/>
          <p:nvPr/>
        </p:nvSpPr>
        <p:spPr>
          <a:xfrm>
            <a:off x="0" y="0"/>
            <a:ext cx="9143280" cy="514296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a:ln>
                <a:noFill/>
              </a:ln>
              <a:solidFill>
                <a:srgbClr val="FFFFFF"/>
              </a:solidFill>
              <a:effectLst/>
              <a:uLnTx/>
              <a:uFillTx/>
              <a:latin typeface="Calibri"/>
              <a:ea typeface="Arial"/>
              <a:cs typeface="Arial"/>
            </a:endParaRPr>
          </a:p>
        </p:txBody>
      </p:sp>
      <p:sp>
        <p:nvSpPr>
          <p:cNvPr id="74" name="Textfeld 5"/>
          <p:cNvSpPr/>
          <p:nvPr/>
        </p:nvSpPr>
        <p:spPr>
          <a:xfrm>
            <a:off x="788040" y="695880"/>
            <a:ext cx="2947320" cy="210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92500"/>
          </a:bodyPr>
          <a:lstStyle/>
          <a:p>
            <a:pPr marL="0" marR="0" lvl="0" indent="0" algn="ctr" defTabSz="914400" rtl="0" eaLnBrk="1" fontAlgn="auto" latinLnBrk="0" hangingPunct="1">
              <a:lnSpc>
                <a:spcPct val="90000"/>
              </a:lnSpc>
              <a:spcBef>
                <a:spcPts val="0"/>
              </a:spcBef>
              <a:spcAft>
                <a:spcPts val="601"/>
              </a:spcAft>
              <a:buClrTx/>
              <a:buSzTx/>
              <a:buFontTx/>
              <a:buNone/>
              <a:tabLst/>
              <a:defRPr/>
            </a:pPr>
            <a:r>
              <a:rPr kumimoji="0" lang="de-DE" sz="2400" b="0" i="0" u="none" strike="noStrike" kern="1200" cap="none" spc="-1" normalizeH="0" baseline="0" noProof="0" dirty="0">
                <a:ln>
                  <a:noFill/>
                </a:ln>
                <a:solidFill>
                  <a:srgbClr val="FFFFFF">
                    <a:alpha val="60000"/>
                  </a:srgbClr>
                </a:solidFill>
                <a:effectLst/>
                <a:uLnTx/>
                <a:uFillTx/>
                <a:latin typeface="Calibri" panose="020F0502020204030204" pitchFamily="34" charset="0"/>
                <a:ea typeface="Calibri" panose="020F0502020204030204" pitchFamily="34" charset="0"/>
                <a:cs typeface="Calibri" panose="020F0502020204030204" pitchFamily="34" charset="0"/>
              </a:rPr>
              <a:t>4. Systemisches Denken und </a:t>
            </a:r>
            <a:r>
              <a:rPr kumimoji="0" lang="de-DE" sz="2600" b="0" i="0" u="none" strike="noStrike" kern="1200" cap="none" spc="-1" normalizeH="0" baseline="0" noProof="0" dirty="0">
                <a:ln>
                  <a:noFill/>
                </a:ln>
                <a:solidFill>
                  <a:srgbClr val="FFFFFF">
                    <a:alpha val="60000"/>
                  </a:srgbClr>
                </a:solidFill>
                <a:effectLst/>
                <a:uLnTx/>
                <a:uFillTx/>
                <a:latin typeface="Calibri" panose="020F0502020204030204" pitchFamily="34" charset="0"/>
                <a:ea typeface="Calibri" panose="020F0502020204030204" pitchFamily="34" charset="0"/>
                <a:cs typeface="Calibri" panose="020F0502020204030204" pitchFamily="34" charset="0"/>
              </a:rPr>
              <a:t>systemische</a:t>
            </a:r>
            <a:r>
              <a:rPr kumimoji="0" lang="de-DE" sz="2400" b="0" i="0" u="none" strike="noStrike" kern="1200" cap="none" spc="-1" normalizeH="0" baseline="0" noProof="0" dirty="0">
                <a:ln>
                  <a:noFill/>
                </a:ln>
                <a:solidFill>
                  <a:srgbClr val="FFFFFF">
                    <a:alpha val="60000"/>
                  </a:srgbClr>
                </a:solidFill>
                <a:effectLst/>
                <a:uLnTx/>
                <a:uFillTx/>
                <a:latin typeface="Calibri" panose="020F0502020204030204" pitchFamily="34" charset="0"/>
                <a:ea typeface="Calibri" panose="020F0502020204030204" pitchFamily="34" charset="0"/>
                <a:cs typeface="Calibri" panose="020F0502020204030204" pitchFamily="34" charset="0"/>
              </a:rPr>
              <a:t> Phänomene in der ökonomischen Bildung</a:t>
            </a:r>
          </a:p>
          <a:p>
            <a:pPr marL="0" marR="0" lvl="0" indent="0" algn="ctr" defTabSz="914400" rtl="0" eaLnBrk="1" fontAlgn="auto" latinLnBrk="0" hangingPunct="1">
              <a:lnSpc>
                <a:spcPct val="90000"/>
              </a:lnSpc>
              <a:spcBef>
                <a:spcPts val="0"/>
              </a:spcBef>
              <a:spcAft>
                <a:spcPts val="601"/>
              </a:spcAft>
              <a:buClrTx/>
              <a:buSzTx/>
              <a:buFontTx/>
              <a:buNone/>
              <a:tabLst/>
              <a:defRPr/>
            </a:pPr>
            <a:r>
              <a:rPr kumimoji="0" lang="de-DE" sz="2400" b="0" i="0" u="none" strike="noStrike" kern="1200" cap="none" spc="-1" normalizeH="0" baseline="0" noProof="0" dirty="0">
                <a:ln>
                  <a:noFill/>
                </a:ln>
                <a:solidFill>
                  <a:srgbClr val="FFFFFF">
                    <a:alpha val="60000"/>
                  </a:srgbClr>
                </a:solidFill>
                <a:effectLst/>
                <a:uLnTx/>
                <a:uFillTx/>
                <a:latin typeface="Calibri Light"/>
                <a:ea typeface="Arial"/>
                <a:cs typeface="Arial"/>
              </a:rPr>
              <a:t> </a:t>
            </a:r>
            <a:endParaRPr kumimoji="0" lang="en-US" sz="2400" b="0" i="0" u="none" strike="noStrike" kern="1200" cap="none" spc="-1" normalizeH="0" baseline="0" noProof="0" dirty="0">
              <a:ln>
                <a:noFill/>
              </a:ln>
              <a:solidFill>
                <a:srgbClr val="000000"/>
              </a:solidFill>
              <a:effectLst/>
              <a:uLnTx/>
              <a:uFillTx/>
              <a:latin typeface="Calibri"/>
              <a:cs typeface="Arial"/>
            </a:endParaRPr>
          </a:p>
        </p:txBody>
      </p:sp>
      <p:sp>
        <p:nvSpPr>
          <p:cNvPr id="76" name="Rectangle 56">
            <a:extLst>
              <a:ext uri="{C183D7F6-B498-43B3-948B-1728B52AA6E4}">
                <adec:decorative xmlns:adec="http://schemas.microsoft.com/office/drawing/2017/decorative" val="1"/>
              </a:ext>
            </a:extLst>
          </p:cNvPr>
          <p:cNvSpPr/>
          <p:nvPr/>
        </p:nvSpPr>
        <p:spPr>
          <a:xfrm>
            <a:off x="4572000" y="514440"/>
            <a:ext cx="4056840" cy="411408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a:ln>
                <a:noFill/>
              </a:ln>
              <a:solidFill>
                <a:srgbClr val="FFFFFF"/>
              </a:solidFill>
              <a:effectLst/>
              <a:uLnTx/>
              <a:uFillTx/>
              <a:latin typeface="Calibri"/>
              <a:ea typeface="Arial"/>
              <a:cs typeface="Arial"/>
            </a:endParaRPr>
          </a:p>
        </p:txBody>
      </p:sp>
      <p:pic>
        <p:nvPicPr>
          <p:cNvPr id="77" name="Grafik 6"/>
          <p:cNvPicPr/>
          <p:nvPr/>
        </p:nvPicPr>
        <p:blipFill>
          <a:blip r:embed="rId3"/>
          <a:srcRect r="922"/>
          <a:stretch/>
        </p:blipFill>
        <p:spPr>
          <a:xfrm>
            <a:off x="5086440" y="1028880"/>
            <a:ext cx="3056760" cy="3085560"/>
          </a:xfrm>
          <a:prstGeom prst="rect">
            <a:avLst/>
          </a:prstGeom>
          <a:noFill/>
          <a:ln w="0">
            <a:noFill/>
          </a:ln>
        </p:spPr>
      </p:pic>
      <p:pic>
        <p:nvPicPr>
          <p:cNvPr id="2" name="Inhaltsplatzhalter 1">
            <a:extLst>
              <a:ext uri="{FF2B5EF4-FFF2-40B4-BE49-F238E27FC236}">
                <a16:creationId xmlns:a16="http://schemas.microsoft.com/office/drawing/2014/main" id="{C7B141BD-8A2A-FD55-E3AD-972542D21F28}"/>
              </a:ext>
            </a:extLst>
          </p:cNvPr>
          <p:cNvPicPr>
            <a:picLocks noGrp="1" noChangeAspect="1"/>
          </p:cNvPicPr>
          <p:nvPr>
            <p:ph/>
          </p:nvPr>
        </p:nvPicPr>
        <p:blipFill>
          <a:blip r:embed="rId4"/>
          <a:srcRect t="33594"/>
          <a:stretch/>
        </p:blipFill>
        <p:spPr>
          <a:xfrm>
            <a:off x="1205294" y="3155349"/>
            <a:ext cx="2194750" cy="1109278"/>
          </a:xfrm>
          <a:prstGeom prst="rect">
            <a:avLst/>
          </a:prstGeom>
          <a:solidFill>
            <a:schemeClr val="bg1"/>
          </a:solid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6878C-6BAD-38BE-F832-9307CB3E2E1A}"/>
            </a:ext>
          </a:extLst>
        </p:cNvPr>
        <p:cNvGrpSpPr/>
        <p:nvPr/>
      </p:nvGrpSpPr>
      <p:grpSpPr>
        <a:xfrm>
          <a:off x="0" y="0"/>
          <a:ext cx="0" cy="0"/>
          <a:chOff x="0" y="0"/>
          <a:chExt cx="0" cy="0"/>
        </a:xfrm>
      </p:grpSpPr>
      <p:sp>
        <p:nvSpPr>
          <p:cNvPr id="236" name="PlaceHolder 1">
            <a:extLst>
              <a:ext uri="{FF2B5EF4-FFF2-40B4-BE49-F238E27FC236}">
                <a16:creationId xmlns:a16="http://schemas.microsoft.com/office/drawing/2014/main" id="{D9DA4D93-81DA-E692-B3E4-3756097FC0C0}"/>
              </a:ext>
            </a:extLst>
          </p:cNvPr>
          <p:cNvSpPr>
            <a:spLocks noGrp="1"/>
          </p:cNvSpPr>
          <p:nvPr>
            <p:ph/>
          </p:nvPr>
        </p:nvSpPr>
        <p:spPr>
          <a:xfrm>
            <a:off x="564840" y="707760"/>
            <a:ext cx="7481880" cy="653400"/>
          </a:xfrm>
          <a:prstGeom prst="rect">
            <a:avLst/>
          </a:prstGeom>
          <a:noFill/>
          <a:ln w="0">
            <a:noFill/>
          </a:ln>
        </p:spPr>
        <p:txBody>
          <a:bodyPr lIns="91440" tIns="45720" rIns="91440" bIns="45720" anchor="t">
            <a:normAutofit/>
          </a:bodyPr>
          <a:lstStyle/>
          <a:p>
            <a:pPr indent="0" defTabSz="685800">
              <a:lnSpc>
                <a:spcPct val="90000"/>
              </a:lnSpc>
              <a:spcBef>
                <a:spcPts val="751"/>
              </a:spcBef>
              <a:buNone/>
              <a:tabLst>
                <a:tab pos="0" algn="l"/>
              </a:tabLst>
            </a:pPr>
            <a:r>
              <a:rPr lang="de-DE" sz="2400" b="0" strike="noStrike" spc="-1" dirty="0">
                <a:solidFill>
                  <a:schemeClr val="dk1"/>
                </a:solidFill>
                <a:ea typeface="Arial"/>
              </a:rPr>
              <a:t>Systemisches Denken in der ökonomischen Bildung</a:t>
            </a:r>
          </a:p>
        </p:txBody>
      </p:sp>
      <p:sp>
        <p:nvSpPr>
          <p:cNvPr id="237" name="Inhaltsplatzhalter 6">
            <a:extLst>
              <a:ext uri="{FF2B5EF4-FFF2-40B4-BE49-F238E27FC236}">
                <a16:creationId xmlns:a16="http://schemas.microsoft.com/office/drawing/2014/main" id="{AE63480B-E98C-BCA3-57E5-C86319B57D23}"/>
              </a:ext>
            </a:extLst>
          </p:cNvPr>
          <p:cNvSpPr/>
          <p:nvPr/>
        </p:nvSpPr>
        <p:spPr>
          <a:xfrm>
            <a:off x="375840" y="1567542"/>
            <a:ext cx="8360640" cy="30231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latin typeface="Calibri"/>
                <a:ea typeface="Arial"/>
                <a:cs typeface="Arial"/>
              </a:rPr>
              <a:t>Ausgangsbefund: Es gibt System/-</a:t>
            </a:r>
            <a:r>
              <a:rPr kumimoji="0" lang="de-DE" sz="1800" b="0" i="0" u="none" strike="noStrike" kern="1200" cap="none" spc="-1" normalizeH="0" baseline="0" noProof="0" dirty="0" err="1">
                <a:ln>
                  <a:noFill/>
                </a:ln>
                <a:solidFill>
                  <a:srgbClr val="000000"/>
                </a:solidFill>
                <a:effectLst/>
                <a:uLnTx/>
                <a:uFillTx/>
                <a:latin typeface="Calibri"/>
                <a:ea typeface="Arial"/>
                <a:cs typeface="Arial"/>
              </a:rPr>
              <a:t>isches</a:t>
            </a:r>
            <a:r>
              <a:rPr kumimoji="0" lang="de-DE" sz="1800" b="0" i="0" u="none" strike="noStrike" kern="1200" cap="none" spc="-1" normalizeH="0" baseline="0" noProof="0" dirty="0">
                <a:ln>
                  <a:noFill/>
                </a:ln>
                <a:solidFill>
                  <a:srgbClr val="000000"/>
                </a:solidFill>
                <a:effectLst/>
                <a:uLnTx/>
                <a:uFillTx/>
                <a:latin typeface="Calibri"/>
                <a:ea typeface="Arial"/>
                <a:cs typeface="Arial"/>
              </a:rPr>
              <a:t> im Ökonomischen</a:t>
            </a: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latin typeface="Calibri"/>
                <a:ea typeface="Arial"/>
                <a:cs typeface="Arial"/>
              </a:rPr>
              <a:t>Dialektik zwischen systemischen Phänomenen und systemischem Denken</a:t>
            </a: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latin typeface="Calibri"/>
                <a:ea typeface="Arial"/>
                <a:cs typeface="Arial"/>
              </a:rPr>
              <a:t>Systemisches Denken – domänenspezifisch</a:t>
            </a: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latin typeface="Calibri"/>
                <a:ea typeface="Arial"/>
                <a:cs typeface="Arial"/>
              </a:rPr>
              <a:t>Systemisches Denken – multidimensional</a:t>
            </a: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latin typeface="Calibri"/>
                <a:ea typeface="Arial"/>
                <a:cs typeface="Arial"/>
              </a:rPr>
              <a:t>Dimension des SD-ÖB – SYSDER </a:t>
            </a:r>
            <a:endParaRPr kumimoji="0" lang="de-DE" sz="180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de-DE" sz="1580" b="0" i="0" u="none" strike="noStrike" kern="1200" cap="none" spc="-1" normalizeH="0" baseline="0" noProof="0" dirty="0">
              <a:ln>
                <a:noFill/>
              </a:ln>
              <a:solidFill>
                <a:srgbClr val="000000"/>
              </a:solidFill>
              <a:effectLst/>
              <a:uLnTx/>
              <a:uFillTx/>
              <a:latin typeface="Calibri"/>
              <a:cs typeface="Arial"/>
            </a:endParaRPr>
          </a:p>
        </p:txBody>
      </p:sp>
      <p:pic>
        <p:nvPicPr>
          <p:cNvPr id="2" name="Grafik 1">
            <a:extLst>
              <a:ext uri="{FF2B5EF4-FFF2-40B4-BE49-F238E27FC236}">
                <a16:creationId xmlns:a16="http://schemas.microsoft.com/office/drawing/2014/main" id="{3CFCE07F-4D94-6993-AE66-F0D235A137EC}"/>
              </a:ext>
            </a:extLst>
          </p:cNvPr>
          <p:cNvPicPr>
            <a:picLocks noChangeAspect="1"/>
          </p:cNvPicPr>
          <p:nvPr/>
        </p:nvPicPr>
        <p:blipFill>
          <a:blip r:embed="rId3"/>
          <a:srcRect l="28643" t="-670" r="46317" b="63480"/>
          <a:stretch/>
        </p:blipFill>
        <p:spPr>
          <a:xfrm>
            <a:off x="7879476" y="1155442"/>
            <a:ext cx="801256" cy="905768"/>
          </a:xfrm>
          <a:prstGeom prst="rect">
            <a:avLst/>
          </a:prstGeom>
          <a:solidFill>
            <a:schemeClr val="bg1"/>
          </a:solidFill>
        </p:spPr>
      </p:pic>
    </p:spTree>
    <p:extLst>
      <p:ext uri="{BB962C8B-B14F-4D97-AF65-F5344CB8AC3E}">
        <p14:creationId xmlns:p14="http://schemas.microsoft.com/office/powerpoint/2010/main" val="303393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457560" y="533520"/>
            <a:ext cx="8227800" cy="598320"/>
          </a:xfrm>
          <a:prstGeom prst="rect">
            <a:avLst/>
          </a:prstGeom>
          <a:noFill/>
          <a:ln w="0">
            <a:noFill/>
          </a:ln>
        </p:spPr>
        <p:txBody>
          <a:bodyPr lIns="0" tIns="0" rIns="0" bIns="0" anchor="ctr">
            <a:noAutofit/>
          </a:bodyPr>
          <a:lstStyle/>
          <a:p>
            <a:pPr indent="0" defTabSz="914400">
              <a:lnSpc>
                <a:spcPct val="90000"/>
              </a:lnSpc>
              <a:buNone/>
              <a:tabLst>
                <a:tab pos="0" algn="l"/>
              </a:tabLst>
            </a:pPr>
            <a:r>
              <a:rPr lang="de-DE" sz="3200" b="0" u="none" strike="noStrike">
                <a:solidFill>
                  <a:schemeClr val="dk1"/>
                </a:solidFill>
                <a:effectLst/>
                <a:uFillTx/>
                <a:latin typeface="Calibri Light"/>
                <a:ea typeface="Arial"/>
              </a:rPr>
              <a:t>Gliederung</a:t>
            </a:r>
            <a:endParaRPr lang="de-DE" sz="3200" b="0" u="none" strike="noStrike">
              <a:solidFill>
                <a:schemeClr val="dk1"/>
              </a:solidFill>
              <a:effectLst/>
              <a:uFillTx/>
              <a:latin typeface="Calibri"/>
            </a:endParaRPr>
          </a:p>
        </p:txBody>
      </p:sp>
      <p:sp>
        <p:nvSpPr>
          <p:cNvPr id="314" name="PlaceHolder 2"/>
          <p:cNvSpPr>
            <a:spLocks noGrp="1"/>
          </p:cNvSpPr>
          <p:nvPr>
            <p:ph/>
          </p:nvPr>
        </p:nvSpPr>
        <p:spPr>
          <a:xfrm>
            <a:off x="457560" y="1247040"/>
            <a:ext cx="8227800" cy="3732480"/>
          </a:xfrm>
          <a:prstGeom prst="rect">
            <a:avLst/>
          </a:prstGeom>
          <a:noFill/>
          <a:ln w="0">
            <a:noFill/>
          </a:ln>
        </p:spPr>
        <p:txBody>
          <a:bodyPr lIns="0" tIns="0" rIns="0" bIns="0" anchor="t">
            <a:normAutofit/>
          </a:bodyPr>
          <a:lstStyle/>
          <a:p>
            <a:pPr marL="457200" indent="-457200" defTabSz="914400">
              <a:lnSpc>
                <a:spcPct val="150000"/>
              </a:lnSpc>
              <a:spcBef>
                <a:spcPts val="1001"/>
              </a:spcBef>
              <a:buClr>
                <a:srgbClr val="000000"/>
              </a:buClr>
              <a:buFont typeface="Calibri Light"/>
              <a:buAutoNum type="arabicPeriod"/>
            </a:pPr>
            <a:r>
              <a:rPr lang="de-DE" sz="1700" b="0" u="none" strike="noStrike" dirty="0">
                <a:solidFill>
                  <a:schemeClr val="dk1"/>
                </a:solidFill>
                <a:effectLst/>
                <a:uFillTx/>
                <a:latin typeface="Calibri"/>
                <a:ea typeface="Calibri"/>
              </a:rPr>
              <a:t>Einstieg</a:t>
            </a:r>
            <a:endParaRPr lang="de-DE" sz="1700" b="0" u="none" strike="noStrike" dirty="0">
              <a:solidFill>
                <a:schemeClr val="dk1"/>
              </a:solidFill>
              <a:effectLst/>
              <a:uFillTx/>
              <a:latin typeface="Calibri"/>
            </a:endParaRPr>
          </a:p>
          <a:p>
            <a:pPr marL="457200" indent="-457200" defTabSz="914400">
              <a:lnSpc>
                <a:spcPct val="150000"/>
              </a:lnSpc>
              <a:spcBef>
                <a:spcPts val="1001"/>
              </a:spcBef>
              <a:buClr>
                <a:srgbClr val="000000"/>
              </a:buClr>
              <a:buFont typeface="Calibri Light"/>
              <a:buAutoNum type="arabicPeriod"/>
            </a:pPr>
            <a:r>
              <a:rPr lang="de-DE" sz="1800" b="0" u="none" strike="noStrike" dirty="0">
                <a:solidFill>
                  <a:schemeClr val="dk1"/>
                </a:solidFill>
                <a:effectLst/>
                <a:uFillTx/>
                <a:latin typeface="Calibri"/>
                <a:ea typeface="Arial"/>
              </a:rPr>
              <a:t>Systemische ökonomische Phänomene in den Bildungsplänen(BaWü)</a:t>
            </a:r>
            <a:r>
              <a:rPr lang="de-DE" sz="1800" b="0" u="none" strike="noStrike" dirty="0">
                <a:solidFill>
                  <a:srgbClr val="000000"/>
                </a:solidFill>
                <a:effectLst/>
                <a:uFillTx/>
                <a:latin typeface="Calibri"/>
                <a:ea typeface="Arial"/>
              </a:rPr>
              <a:t> </a:t>
            </a:r>
            <a:endParaRPr lang="de-DE" sz="1800" b="0" u="none" strike="noStrike" dirty="0">
              <a:solidFill>
                <a:schemeClr val="dk1"/>
              </a:solidFill>
              <a:effectLst/>
              <a:uFillTx/>
              <a:latin typeface="Calibri"/>
            </a:endParaRPr>
          </a:p>
          <a:p>
            <a:pPr marL="457200" indent="-457200" defTabSz="914400">
              <a:lnSpc>
                <a:spcPct val="150000"/>
              </a:lnSpc>
              <a:spcBef>
                <a:spcPts val="1001"/>
              </a:spcBef>
              <a:buClr>
                <a:srgbClr val="000000"/>
              </a:buClr>
              <a:buFont typeface="Calibri Light"/>
              <a:buAutoNum type="arabicPeriod"/>
            </a:pPr>
            <a:r>
              <a:rPr lang="de-DE" sz="1700" b="0" u="none" strike="noStrike" dirty="0">
                <a:solidFill>
                  <a:schemeClr val="dk1"/>
                </a:solidFill>
                <a:effectLst/>
                <a:uFillTx/>
                <a:latin typeface="Calibri"/>
                <a:ea typeface="Calibri"/>
              </a:rPr>
              <a:t>Systemisches Denken als Lernhürde</a:t>
            </a:r>
            <a:endParaRPr lang="de-DE" sz="1700" b="0" u="none" strike="noStrike" dirty="0">
              <a:solidFill>
                <a:schemeClr val="dk1"/>
              </a:solidFill>
              <a:effectLst/>
              <a:uFillTx/>
              <a:latin typeface="Calibri"/>
            </a:endParaRPr>
          </a:p>
          <a:p>
            <a:pPr marL="457200" indent="-457200" defTabSz="914400">
              <a:lnSpc>
                <a:spcPct val="150000"/>
              </a:lnSpc>
              <a:spcBef>
                <a:spcPts val="1001"/>
              </a:spcBef>
              <a:buClr>
                <a:srgbClr val="000000"/>
              </a:buClr>
              <a:buFont typeface="Calibri Light"/>
              <a:buAutoNum type="arabicPeriod"/>
            </a:pPr>
            <a:r>
              <a:rPr lang="de-DE" sz="1700" b="0" u="none" strike="noStrike" dirty="0">
                <a:solidFill>
                  <a:schemeClr val="dk1"/>
                </a:solidFill>
                <a:effectLst/>
                <a:uFillTx/>
                <a:latin typeface="Calibri"/>
                <a:ea typeface="Calibri"/>
              </a:rPr>
              <a:t>Systemisches Denken in der ökonomischen Bildung</a:t>
            </a:r>
            <a:endParaRPr lang="de-DE" sz="1700" b="0" u="none" strike="noStrike" dirty="0">
              <a:solidFill>
                <a:schemeClr val="dk1"/>
              </a:solidFill>
              <a:effectLst/>
              <a:uFillTx/>
              <a:latin typeface="Calibri"/>
            </a:endParaRPr>
          </a:p>
          <a:p>
            <a:pPr marL="457200" indent="-457200" defTabSz="914400">
              <a:lnSpc>
                <a:spcPct val="150000"/>
              </a:lnSpc>
              <a:spcBef>
                <a:spcPts val="1001"/>
              </a:spcBef>
              <a:buClr>
                <a:srgbClr val="000000"/>
              </a:buClr>
              <a:buFont typeface="Calibri Light"/>
              <a:buAutoNum type="arabicPeriod"/>
            </a:pPr>
            <a:r>
              <a:rPr lang="de-DE" sz="1700" b="0" u="none" strike="noStrike" dirty="0">
                <a:solidFill>
                  <a:schemeClr val="dk1"/>
                </a:solidFill>
                <a:effectLst/>
                <a:uFillTx/>
                <a:latin typeface="Calibri"/>
                <a:ea typeface="Calibri"/>
              </a:rPr>
              <a:t>Vorstellen unserer digitalen Escape Rooms </a:t>
            </a:r>
            <a:endParaRPr lang="de-DE" sz="1700" b="0" u="none" strike="noStrike" dirty="0">
              <a:solidFill>
                <a:schemeClr val="dk1"/>
              </a:solidFill>
              <a:effectLst/>
              <a:uFillTx/>
              <a:latin typeface="Calibri"/>
            </a:endParaRPr>
          </a:p>
          <a:p>
            <a:pPr marL="457200" indent="-457200" defTabSz="914400">
              <a:lnSpc>
                <a:spcPct val="150000"/>
              </a:lnSpc>
              <a:spcBef>
                <a:spcPts val="1001"/>
              </a:spcBef>
              <a:buClr>
                <a:srgbClr val="000000"/>
              </a:buClr>
              <a:buFont typeface="Calibri Light"/>
              <a:buAutoNum type="arabicPeriod"/>
            </a:pPr>
            <a:r>
              <a:rPr lang="de-DE" sz="1700" b="0" u="none" strike="noStrike" dirty="0">
                <a:solidFill>
                  <a:schemeClr val="dk1"/>
                </a:solidFill>
                <a:effectLst/>
                <a:uFillTx/>
                <a:latin typeface="Calibri"/>
                <a:ea typeface="Calibri"/>
              </a:rPr>
              <a:t>Zeit zum Ausprobieren/Einsatz planen</a:t>
            </a:r>
            <a:endParaRPr lang="de-DE" sz="1700" b="0" u="none" strike="noStrike" dirty="0">
              <a:solidFill>
                <a:schemeClr val="dk1"/>
              </a:solidFill>
              <a:effectLst/>
              <a:uFillTx/>
              <a:latin typeface="Calibri"/>
            </a:endParaRPr>
          </a:p>
          <a:p>
            <a:pPr marL="457200" indent="-457200" defTabSz="914400">
              <a:lnSpc>
                <a:spcPct val="150000"/>
              </a:lnSpc>
              <a:spcBef>
                <a:spcPts val="1001"/>
              </a:spcBef>
              <a:buClr>
                <a:srgbClr val="000000"/>
              </a:buClr>
              <a:buFont typeface="Calibri Light"/>
              <a:buAutoNum type="arabicPeriod"/>
            </a:pPr>
            <a:r>
              <a:rPr lang="de-DE" sz="1700" b="0" u="none" strike="noStrike" dirty="0">
                <a:solidFill>
                  <a:schemeClr val="dk1"/>
                </a:solidFill>
                <a:effectLst/>
                <a:uFillTx/>
                <a:latin typeface="Calibri"/>
                <a:ea typeface="Calibri"/>
              </a:rPr>
              <a:t>Plenum, Ergebnisse, weiteres Vorgehen</a:t>
            </a:r>
            <a:endParaRPr lang="de-DE" sz="1700" b="0" u="none" strike="noStrike" dirty="0">
              <a:solidFill>
                <a:schemeClr val="dk1"/>
              </a:solidFill>
              <a:effectLst/>
              <a:uFillTx/>
              <a:latin typeface="Calibri"/>
            </a:endParaRPr>
          </a:p>
          <a:p>
            <a:pPr indent="0" defTabSz="914400">
              <a:lnSpc>
                <a:spcPct val="150000"/>
              </a:lnSpc>
              <a:spcBef>
                <a:spcPts val="1001"/>
              </a:spcBef>
              <a:buNone/>
              <a:tabLst>
                <a:tab pos="0" algn="l"/>
              </a:tabLst>
            </a:pPr>
            <a:endParaRPr lang="de-DE" sz="1700" b="0" u="none" strike="noStrike" dirty="0">
              <a:solidFill>
                <a:schemeClr val="dk1"/>
              </a:solidFill>
              <a:effectLst/>
              <a:uFillTx/>
              <a:latin typeface="Calibri"/>
            </a:endParaRPr>
          </a:p>
          <a:p>
            <a:pPr indent="0" defTabSz="914400">
              <a:lnSpc>
                <a:spcPct val="150000"/>
              </a:lnSpc>
              <a:spcBef>
                <a:spcPts val="1001"/>
              </a:spcBef>
              <a:buNone/>
              <a:tabLst>
                <a:tab pos="0" algn="l"/>
              </a:tabLst>
            </a:pPr>
            <a:endParaRPr lang="de-DE" sz="1700" b="0" u="none" strike="noStrike" dirty="0">
              <a:solidFill>
                <a:schemeClr val="dk1"/>
              </a:solidFill>
              <a:effectLst/>
              <a:uFillTx/>
              <a:latin typeface="Calibri"/>
            </a:endParaRPr>
          </a:p>
          <a:p>
            <a:pPr indent="0" defTabSz="914400">
              <a:lnSpc>
                <a:spcPct val="90000"/>
              </a:lnSpc>
              <a:spcBef>
                <a:spcPts val="1001"/>
              </a:spcBef>
              <a:buNone/>
              <a:tabLst>
                <a:tab pos="0" algn="l"/>
              </a:tabLst>
            </a:pPr>
            <a:endParaRPr lang="de-DE" sz="2800" b="0" u="none" strike="noStrike" dirty="0">
              <a:solidFill>
                <a:schemeClr val="dk1"/>
              </a:solidFill>
              <a:effectLst/>
              <a:uFillTx/>
              <a:latin typeface="Calibri"/>
            </a:endParaRPr>
          </a:p>
          <a:p>
            <a:pPr indent="0" defTabSz="914400">
              <a:lnSpc>
                <a:spcPct val="90000"/>
              </a:lnSpc>
              <a:spcBef>
                <a:spcPts val="1001"/>
              </a:spcBef>
              <a:buNone/>
              <a:tabLst>
                <a:tab pos="0" algn="l"/>
              </a:tabLst>
            </a:pPr>
            <a:endParaRPr lang="de-DE" sz="2800" b="0" u="none" strike="noStrike" dirty="0">
              <a:solidFill>
                <a:schemeClr val="dk1"/>
              </a:solidFill>
              <a:effectLst/>
              <a:uFillTx/>
              <a:latin typeface="Calibri"/>
            </a:endParaRPr>
          </a:p>
          <a:p>
            <a:pPr indent="0" defTabSz="914400">
              <a:lnSpc>
                <a:spcPct val="90000"/>
              </a:lnSpc>
              <a:spcBef>
                <a:spcPts val="1001"/>
              </a:spcBef>
              <a:buNone/>
              <a:tabLst>
                <a:tab pos="0" algn="l"/>
              </a:tabLst>
            </a:pPr>
            <a:endParaRPr lang="de-DE" sz="2800" b="0" u="none" strike="noStrike" dirty="0">
              <a:solidFill>
                <a:schemeClr val="dk1"/>
              </a:solidFill>
              <a:effectLst/>
              <a:uFillTx/>
              <a:latin typeface="Calibri"/>
            </a:endParaRPr>
          </a:p>
          <a:p>
            <a:pPr indent="0" defTabSz="914400">
              <a:lnSpc>
                <a:spcPct val="90000"/>
              </a:lnSpc>
              <a:spcBef>
                <a:spcPts val="1001"/>
              </a:spcBef>
              <a:buNone/>
              <a:tabLst>
                <a:tab pos="0" algn="l"/>
              </a:tabLst>
            </a:pPr>
            <a:endParaRPr lang="de-DE" sz="2000" b="0" u="none" strike="noStrike" dirty="0">
              <a:solidFill>
                <a:schemeClr val="dk1"/>
              </a:solidFill>
              <a:effectLst/>
              <a:uFillTx/>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FE7444-8AC5-F2C0-6003-BAFFF525AA9E}"/>
            </a:ext>
          </a:extLst>
        </p:cNvPr>
        <p:cNvGrpSpPr/>
        <p:nvPr/>
      </p:nvGrpSpPr>
      <p:grpSpPr>
        <a:xfrm>
          <a:off x="0" y="0"/>
          <a:ext cx="0" cy="0"/>
          <a:chOff x="0" y="0"/>
          <a:chExt cx="0" cy="0"/>
        </a:xfrm>
      </p:grpSpPr>
      <p:sp>
        <p:nvSpPr>
          <p:cNvPr id="385" name="PlaceHolder 1">
            <a:extLst>
              <a:ext uri="{FF2B5EF4-FFF2-40B4-BE49-F238E27FC236}">
                <a16:creationId xmlns:a16="http://schemas.microsoft.com/office/drawing/2014/main" id="{5E8EE1CE-BB45-0769-191E-660CDDDA8A62}"/>
              </a:ext>
            </a:extLst>
          </p:cNvPr>
          <p:cNvSpPr>
            <a:spLocks noGrp="1"/>
          </p:cNvSpPr>
          <p:nvPr>
            <p:ph/>
          </p:nvPr>
        </p:nvSpPr>
        <p:spPr>
          <a:xfrm>
            <a:off x="564840" y="707760"/>
            <a:ext cx="7481160" cy="652680"/>
          </a:xfrm>
          <a:prstGeom prst="rect">
            <a:avLst/>
          </a:prstGeom>
          <a:noFill/>
          <a:ln w="0">
            <a:noFill/>
          </a:ln>
        </p:spPr>
        <p:txBody>
          <a:bodyPr lIns="91440" tIns="45720" rIns="91440" bIns="45720" anchor="t">
            <a:normAutofit/>
          </a:bodyPr>
          <a:lstStyle/>
          <a:p>
            <a:pPr indent="0" defTabSz="685800">
              <a:lnSpc>
                <a:spcPct val="90000"/>
              </a:lnSpc>
              <a:spcBef>
                <a:spcPts val="751"/>
              </a:spcBef>
              <a:buNone/>
              <a:tabLst>
                <a:tab pos="0" algn="l"/>
              </a:tabLst>
            </a:pPr>
            <a:r>
              <a:rPr lang="de-DE" sz="2400" b="0" strike="noStrike" spc="-1" dirty="0">
                <a:solidFill>
                  <a:schemeClr val="dk1"/>
                </a:solidFill>
                <a:latin typeface="Calibri" panose="020F0502020204030204" pitchFamily="34" charset="0"/>
                <a:ea typeface="Calibri" panose="020F0502020204030204" pitchFamily="34" charset="0"/>
                <a:cs typeface="Calibri" panose="020F0502020204030204" pitchFamily="34" charset="0"/>
              </a:rPr>
              <a:t>Systemisches Denken als didaktischer Horizont</a:t>
            </a:r>
          </a:p>
        </p:txBody>
      </p:sp>
      <p:sp>
        <p:nvSpPr>
          <p:cNvPr id="386" name="Inhaltsplatzhalter 6">
            <a:extLst>
              <a:ext uri="{FF2B5EF4-FFF2-40B4-BE49-F238E27FC236}">
                <a16:creationId xmlns:a16="http://schemas.microsoft.com/office/drawing/2014/main" id="{14CB264B-907D-E8B3-B050-FB78873023AE}"/>
              </a:ext>
            </a:extLst>
          </p:cNvPr>
          <p:cNvSpPr/>
          <p:nvPr/>
        </p:nvSpPr>
        <p:spPr>
          <a:xfrm>
            <a:off x="375840" y="1567440"/>
            <a:ext cx="6720699" cy="3022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latin typeface="Calibri"/>
                <a:ea typeface="Arial"/>
                <a:cs typeface="+mn-cs"/>
              </a:rPr>
              <a:t>Aus kompetenztheoretischer Perspektive kann es nicht darum gehen, mit einer einzelnen Intervention Lernende zum Systemischen Denken zu befähigen</a:t>
            </a: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latin typeface="Calibri"/>
                <a:ea typeface="Arial"/>
                <a:cs typeface="+mn-cs"/>
              </a:rPr>
              <a:t>Ein solcher Lernprozess muss selbst systemisch betrachtet werden (Vernetzungen, Rückkoppelungen …)</a:t>
            </a: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latin typeface="Calibri"/>
                <a:ea typeface="Arial"/>
                <a:cs typeface="+mn-cs"/>
              </a:rPr>
              <a:t>Die Überwindung der entsprechenden Lernhürden ist eben aufwändig </a:t>
            </a:r>
            <a:endParaRPr kumimoji="0" lang="de-DE" sz="1800" b="0" i="0" u="none" strike="noStrike" kern="1200" cap="none" spc="-1" normalizeH="0" baseline="0" noProof="0" dirty="0">
              <a:ln>
                <a:noFill/>
              </a:ln>
              <a:solidFill>
                <a:srgbClr val="000000"/>
              </a:solidFill>
              <a:effectLst/>
              <a:uLnTx/>
              <a:uFillTx/>
              <a:latin typeface="Calibri"/>
              <a:ea typeface="+mn-ea"/>
              <a:cs typeface="+mn-cs"/>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latin typeface="Calibri"/>
                <a:ea typeface="+mn-ea"/>
                <a:cs typeface="+mn-cs"/>
              </a:rPr>
              <a:t>Auch das Verständnis einzelner Dimensionen (s.u.) kann schwerlich ein direktes Lernziel sein</a:t>
            </a: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latin typeface="Calibri"/>
                <a:ea typeface="+mn-ea"/>
                <a:cs typeface="+mn-cs"/>
              </a:rPr>
              <a:t>Steter Tropfen (aus verschiedenen Richtungen) höhlt den Stein</a:t>
            </a: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endParaRPr kumimoji="0" lang="en-US" sz="1800" b="0" i="0" u="none" strike="noStrike" kern="1200" cap="none" spc="-1" normalizeH="0" baseline="0" noProof="0" dirty="0">
              <a:ln>
                <a:noFill/>
              </a:ln>
              <a:solidFill>
                <a:srgbClr val="000000"/>
              </a:solidFill>
              <a:effectLst/>
              <a:uLnTx/>
              <a:uFillTx/>
              <a:latin typeface="Calibri"/>
              <a:ea typeface="+mn-ea"/>
              <a:cs typeface="+mn-cs"/>
            </a:endParaRPr>
          </a:p>
        </p:txBody>
      </p:sp>
      <p:pic>
        <p:nvPicPr>
          <p:cNvPr id="3" name="Grafik 2" descr="Ein Bild, das Wasser, Wassertropfen, Flüssigkeitstropfen, Flüssigkeit enthält.&#10;&#10;KI-generierte Inhalte können fehlerhaft sein.">
            <a:extLst>
              <a:ext uri="{FF2B5EF4-FFF2-40B4-BE49-F238E27FC236}">
                <a16:creationId xmlns:a16="http://schemas.microsoft.com/office/drawing/2014/main" id="{5B26DB06-482D-CD0E-A0B7-673A0E16508A}"/>
              </a:ext>
            </a:extLst>
          </p:cNvPr>
          <p:cNvPicPr>
            <a:picLocks noChangeAspect="1"/>
          </p:cNvPicPr>
          <p:nvPr/>
        </p:nvPicPr>
        <p:blipFill>
          <a:blip r:embed="rId3">
            <a:extLst>
              <a:ext uri="{28A0092B-C50C-407E-A947-70E740481C1C}">
                <a14:useLocalDpi xmlns:a14="http://schemas.microsoft.com/office/drawing/2010/main" val="0"/>
              </a:ext>
            </a:extLst>
          </a:blip>
          <a:srcRect l="23044" r="27391" b="21617"/>
          <a:stretch>
            <a:fillRect/>
          </a:stretch>
        </p:blipFill>
        <p:spPr>
          <a:xfrm>
            <a:off x="7301948" y="2068560"/>
            <a:ext cx="1485020" cy="1761317"/>
          </a:xfrm>
          <a:prstGeom prst="rect">
            <a:avLst/>
          </a:prstGeom>
        </p:spPr>
      </p:pic>
    </p:spTree>
    <p:extLst>
      <p:ext uri="{BB962C8B-B14F-4D97-AF65-F5344CB8AC3E}">
        <p14:creationId xmlns:p14="http://schemas.microsoft.com/office/powerpoint/2010/main" val="349534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p:cNvSpPr>
          <p:nvPr>
            <p:ph/>
          </p:nvPr>
        </p:nvSpPr>
        <p:spPr>
          <a:xfrm>
            <a:off x="564840" y="707760"/>
            <a:ext cx="6567120" cy="653400"/>
          </a:xfrm>
          <a:prstGeom prst="rect">
            <a:avLst/>
          </a:prstGeom>
          <a:noFill/>
          <a:ln w="0">
            <a:noFill/>
          </a:ln>
        </p:spPr>
        <p:txBody>
          <a:bodyPr lIns="91440" tIns="45720" rIns="91440" bIns="45720" anchor="t">
            <a:normAutofit/>
          </a:bodyPr>
          <a:lstStyle/>
          <a:p>
            <a:pPr indent="0" defTabSz="685800">
              <a:lnSpc>
                <a:spcPct val="90000"/>
              </a:lnSpc>
              <a:spcBef>
                <a:spcPts val="751"/>
              </a:spcBef>
              <a:buNone/>
              <a:tabLst>
                <a:tab pos="0" algn="l"/>
              </a:tabLst>
            </a:pPr>
            <a:r>
              <a:rPr lang="de-DE" sz="2400" b="0" strike="noStrike" spc="-1" dirty="0">
                <a:solidFill>
                  <a:schemeClr val="dk1"/>
                </a:solidFill>
                <a:ea typeface="Arial"/>
              </a:rPr>
              <a:t>Ausgangsbefund – SD-ÖB</a:t>
            </a:r>
            <a:endParaRPr lang="en-US" sz="2400" b="0" strike="noStrike" spc="-1" dirty="0">
              <a:solidFill>
                <a:schemeClr val="dk1"/>
              </a:solidFill>
            </a:endParaRPr>
          </a:p>
        </p:txBody>
      </p:sp>
      <p:sp>
        <p:nvSpPr>
          <p:cNvPr id="237" name="Inhaltsplatzhalter 6"/>
          <p:cNvSpPr/>
          <p:nvPr/>
        </p:nvSpPr>
        <p:spPr>
          <a:xfrm>
            <a:off x="375839" y="1361520"/>
            <a:ext cx="5833371" cy="3229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600" b="1" i="0" u="none" strike="noStrike" kern="1200" cap="none" spc="-1" normalizeH="0" baseline="0" noProof="0" dirty="0">
                <a:ln>
                  <a:noFill/>
                </a:ln>
                <a:solidFill>
                  <a:srgbClr val="000000"/>
                </a:solidFill>
                <a:effectLst/>
                <a:uLnTx/>
                <a:uFillTx/>
                <a:latin typeface="Calibri"/>
                <a:ea typeface="Arial"/>
                <a:cs typeface="Arial"/>
              </a:rPr>
              <a:t>Systemisches Denken </a:t>
            </a:r>
            <a:r>
              <a:rPr kumimoji="0" lang="de-DE" sz="1600" b="0" i="0" u="none" strike="noStrike" kern="1200" cap="none" spc="-1" normalizeH="0" baseline="0" noProof="0" dirty="0">
                <a:ln>
                  <a:noFill/>
                </a:ln>
                <a:solidFill>
                  <a:srgbClr val="000000"/>
                </a:solidFill>
                <a:effectLst/>
                <a:uLnTx/>
                <a:uFillTx/>
                <a:latin typeface="Calibri"/>
                <a:ea typeface="Arial"/>
                <a:cs typeface="Arial"/>
              </a:rPr>
              <a:t>ist eine wesentliche Voraussetzung dafür, ein adäquates Verständnis wirtschaftlicher Zusammenhänge und ökonomischer Konzepte zu erlangen, und damit </a:t>
            </a:r>
            <a:r>
              <a:rPr kumimoji="0" lang="de-DE" sz="1600" b="1" i="0" u="none" strike="noStrike" kern="1200" cap="none" spc="-1" normalizeH="0" baseline="0" noProof="0" dirty="0">
                <a:ln>
                  <a:noFill/>
                </a:ln>
                <a:solidFill>
                  <a:srgbClr val="000000"/>
                </a:solidFill>
                <a:effectLst/>
                <a:uLnTx/>
                <a:uFillTx/>
                <a:latin typeface="Calibri"/>
                <a:ea typeface="Arial"/>
                <a:cs typeface="Arial"/>
              </a:rPr>
              <a:t>wesentlicher Bestandteil ökonomischer Bildung</a:t>
            </a:r>
            <a:endParaRPr kumimoji="0" lang="de-DE" sz="1600" b="0" i="0" u="none" strike="noStrike" kern="1200" cap="none" spc="-1" normalizeH="0" baseline="0" noProof="0" dirty="0">
              <a:ln>
                <a:noFill/>
              </a:ln>
              <a:solidFill>
                <a:srgbClr val="000000"/>
              </a:solidFill>
              <a:effectLst/>
              <a:uLnTx/>
              <a:uFillTx/>
              <a:latin typeface="Calibri"/>
              <a:ea typeface="Arial"/>
              <a:cs typeface="Arial"/>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endParaRPr kumimoji="0" lang="de-DE" sz="1600" b="0" i="0" u="none" strike="noStrike" kern="1200" cap="none" spc="-1" normalizeH="0" baseline="0" noProof="0" dirty="0">
              <a:ln>
                <a:noFill/>
              </a:ln>
              <a:solidFill>
                <a:srgbClr val="000000"/>
              </a:solidFill>
              <a:effectLst/>
              <a:uLnTx/>
              <a:uFillTx/>
              <a:latin typeface="Calibri"/>
              <a:cs typeface="Arial"/>
            </a:endParaRP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defRPr/>
            </a:pPr>
            <a:r>
              <a:rPr kumimoji="0" lang="de-DE" sz="1600" b="0" i="0" u="none" strike="noStrike" kern="1200" cap="none" spc="-1" normalizeH="0" baseline="0" noProof="0" dirty="0">
                <a:ln>
                  <a:noFill/>
                </a:ln>
                <a:solidFill>
                  <a:srgbClr val="000000"/>
                </a:solidFill>
                <a:effectLst/>
                <a:uLnTx/>
                <a:uFillTx/>
                <a:latin typeface="Calibri"/>
                <a:ea typeface="Arial"/>
                <a:cs typeface="Arial"/>
              </a:rPr>
              <a:t>Zentrale Phänomene, insbesondere ‚der Markt‘, beruhen auf Aggregation, Rückkoppelung und systemischen Integration</a:t>
            </a: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defRPr/>
            </a:pPr>
            <a:r>
              <a:rPr kumimoji="0" lang="de-DE" sz="1600" b="0" i="0" u="none" strike="noStrike" kern="1200" cap="none" spc="-1" normalizeH="0" baseline="0" noProof="0" dirty="0">
                <a:ln>
                  <a:noFill/>
                </a:ln>
                <a:solidFill>
                  <a:srgbClr val="000000"/>
                </a:solidFill>
                <a:effectLst/>
                <a:uLnTx/>
                <a:uFillTx/>
                <a:latin typeface="Calibri"/>
                <a:ea typeface="Arial"/>
                <a:cs typeface="Arial"/>
              </a:rPr>
              <a:t>Im Bereich Wirtschaft sind viele Phänomene solche, in denen die Handlungsbedingungen und Handlungsfolgen Einzelner von den Entscheidungen Anderer mitbestimmt werden, ohne dass diese das jeweils in Betracht ziehen </a:t>
            </a:r>
            <a:br>
              <a:rPr kumimoji="0" lang="de-DE" sz="1600" b="0" i="0" u="none" strike="noStrike" kern="1200" cap="none" spc="-1" normalizeH="0" baseline="0" noProof="0" dirty="0">
                <a:ln>
                  <a:noFill/>
                </a:ln>
                <a:solidFill>
                  <a:srgbClr val="000000"/>
                </a:solidFill>
                <a:effectLst/>
                <a:uLnTx/>
                <a:uFillTx/>
                <a:latin typeface="Calibri"/>
                <a:ea typeface="Arial"/>
                <a:cs typeface="Arial"/>
              </a:rPr>
            </a:br>
            <a:r>
              <a:rPr kumimoji="0" lang="de-DE" sz="1600" b="0" i="0" u="none" strike="noStrike" kern="1200" cap="none" spc="-1" normalizeH="0" baseline="0" noProof="0" dirty="0">
                <a:ln>
                  <a:noFill/>
                </a:ln>
                <a:solidFill>
                  <a:srgbClr val="000000"/>
                </a:solidFill>
                <a:effectLst/>
                <a:uLnTx/>
                <a:uFillTx/>
                <a:latin typeface="Calibri"/>
                <a:ea typeface="Arial"/>
                <a:cs typeface="Arial"/>
                <a:sym typeface="Wingdings" panose="05000000000000000000" pitchFamily="2" charset="2"/>
              </a:rPr>
              <a:t> System/Strukturebene</a:t>
            </a:r>
            <a:r>
              <a:rPr kumimoji="0" lang="de-DE" sz="1600" b="0" i="0" u="none" strike="noStrike" kern="1200" cap="none" spc="-1" normalizeH="0" baseline="0" noProof="0" dirty="0">
                <a:ln>
                  <a:noFill/>
                </a:ln>
                <a:solidFill>
                  <a:srgbClr val="000000"/>
                </a:solidFill>
                <a:effectLst/>
                <a:uLnTx/>
                <a:uFillTx/>
                <a:latin typeface="Calibri"/>
                <a:ea typeface="Arial"/>
                <a:cs typeface="Arial"/>
              </a:rPr>
              <a:t> </a:t>
            </a:r>
            <a:endParaRPr kumimoji="0" lang="de-DE" sz="1600" b="0" i="0" u="none" strike="noStrike" kern="1200" cap="none" spc="-1" normalizeH="0" baseline="0" noProof="0" dirty="0">
              <a:ln>
                <a:noFill/>
              </a:ln>
              <a:solidFill>
                <a:srgbClr val="000000"/>
              </a:solidFill>
              <a:effectLst/>
              <a:uLnTx/>
              <a:uFillTx/>
              <a:latin typeface="Calibri"/>
              <a:cs typeface="Arial"/>
            </a:endParaRP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defRPr/>
            </a:pPr>
            <a:r>
              <a:rPr kumimoji="0" lang="de-DE" sz="1600" b="0" i="0" u="none" strike="noStrike" kern="1200" cap="none" spc="-1" normalizeH="0" baseline="0" noProof="0" dirty="0">
                <a:ln>
                  <a:noFill/>
                </a:ln>
                <a:solidFill>
                  <a:srgbClr val="000000"/>
                </a:solidFill>
                <a:effectLst/>
                <a:uLnTx/>
                <a:uFillTx/>
                <a:latin typeface="Calibri"/>
                <a:ea typeface="Arial"/>
                <a:cs typeface="Arial"/>
              </a:rPr>
              <a:t>Zahlreiche ökonomisch bedeutsame Fragestellungen und Lebenssituationen sind so in Systeme eingebettet </a:t>
            </a:r>
            <a:endParaRPr kumimoji="0" lang="de-DE" sz="160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de-DE" sz="158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de-DE" sz="1580" b="0" i="0" u="none" strike="noStrike" kern="1200" cap="none" spc="-1" normalizeH="0" baseline="0" noProof="0" dirty="0">
              <a:ln>
                <a:noFill/>
              </a:ln>
              <a:solidFill>
                <a:srgbClr val="000000"/>
              </a:solidFill>
              <a:effectLst/>
              <a:uLnTx/>
              <a:uFillTx/>
              <a:latin typeface="Calibri"/>
              <a:cs typeface="Arial"/>
            </a:endParaRPr>
          </a:p>
        </p:txBody>
      </p:sp>
      <p:pic>
        <p:nvPicPr>
          <p:cNvPr id="3" name="Grafik 2" descr="Ein Bild, das Text, Schrift, Grafikdesign, weiß enthält.&#10;&#10;KI-generierte Inhalte können fehlerhaft sein.">
            <a:extLst>
              <a:ext uri="{FF2B5EF4-FFF2-40B4-BE49-F238E27FC236}">
                <a16:creationId xmlns:a16="http://schemas.microsoft.com/office/drawing/2014/main" id="{43717DF6-6E50-6AF6-8CFC-D9EC9E42B0BD}"/>
              </a:ext>
            </a:extLst>
          </p:cNvPr>
          <p:cNvPicPr>
            <a:picLocks noChangeAspect="1"/>
          </p:cNvPicPr>
          <p:nvPr/>
        </p:nvPicPr>
        <p:blipFill>
          <a:blip r:embed="rId3">
            <a:extLst>
              <a:ext uri="{28A0092B-C50C-407E-A947-70E740481C1C}">
                <a14:useLocalDpi xmlns:a14="http://schemas.microsoft.com/office/drawing/2010/main" val="0"/>
              </a:ext>
            </a:extLst>
          </a:blip>
          <a:srcRect t="16346"/>
          <a:stretch/>
        </p:blipFill>
        <p:spPr>
          <a:xfrm>
            <a:off x="6191627" y="1254035"/>
            <a:ext cx="2849286" cy="3108960"/>
          </a:xfrm>
          <a:prstGeom prst="rect">
            <a:avLst/>
          </a:prstGeom>
        </p:spPr>
      </p:pic>
    </p:spTree>
    <p:extLst>
      <p:ext uri="{BB962C8B-B14F-4D97-AF65-F5344CB8AC3E}">
        <p14:creationId xmlns:p14="http://schemas.microsoft.com/office/powerpoint/2010/main" val="3804291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icture 2" descr="Ein Bild, das Text, Screenshot, Schrift, Diagramm enthält.&#10;&#10;Automatisch generierte Beschreibung"/>
          <p:cNvPicPr/>
          <p:nvPr/>
        </p:nvPicPr>
        <p:blipFill>
          <a:blip r:embed="rId3"/>
          <a:stretch/>
        </p:blipFill>
        <p:spPr>
          <a:xfrm>
            <a:off x="6126291" y="2193235"/>
            <a:ext cx="2857577" cy="2153478"/>
          </a:xfrm>
          <a:prstGeom prst="rect">
            <a:avLst/>
          </a:prstGeom>
          <a:noFill/>
          <a:ln w="0">
            <a:noFill/>
          </a:ln>
        </p:spPr>
      </p:pic>
      <p:sp>
        <p:nvSpPr>
          <p:cNvPr id="154" name="PlaceHolder 1"/>
          <p:cNvSpPr>
            <a:spLocks noGrp="1"/>
          </p:cNvSpPr>
          <p:nvPr>
            <p:ph/>
          </p:nvPr>
        </p:nvSpPr>
        <p:spPr>
          <a:xfrm>
            <a:off x="613294" y="743884"/>
            <a:ext cx="8235360" cy="597960"/>
          </a:xfrm>
          <a:prstGeom prst="rect">
            <a:avLst/>
          </a:prstGeom>
          <a:noFill/>
          <a:ln w="0">
            <a:noFill/>
          </a:ln>
        </p:spPr>
        <p:txBody>
          <a:bodyPr lIns="91440" tIns="45720" rIns="91440" bIns="45720" anchor="t">
            <a:normAutofit/>
          </a:bodyPr>
          <a:lstStyle/>
          <a:p>
            <a:pPr indent="0" defTabSz="685800">
              <a:lnSpc>
                <a:spcPct val="90000"/>
              </a:lnSpc>
              <a:spcBef>
                <a:spcPts val="751"/>
              </a:spcBef>
              <a:buNone/>
              <a:tabLst>
                <a:tab pos="0" algn="l"/>
              </a:tabLst>
            </a:pPr>
            <a:r>
              <a:rPr lang="de-DE" sz="2400" b="0" strike="noStrike" spc="-1" dirty="0">
                <a:solidFill>
                  <a:schemeClr val="dk1"/>
                </a:solidFill>
                <a:ea typeface="Arial"/>
              </a:rPr>
              <a:t>Systeme/Systemisches - in der Ökonomischen </a:t>
            </a:r>
            <a:r>
              <a:rPr lang="de-DE" sz="2400" b="1" strike="noStrike" spc="-1" dirty="0">
                <a:solidFill>
                  <a:schemeClr val="dk1"/>
                </a:solidFill>
                <a:ea typeface="Arial"/>
              </a:rPr>
              <a:t>Bildung</a:t>
            </a:r>
            <a:endParaRPr lang="en-US" sz="2400" b="0" strike="noStrike" spc="-1" dirty="0">
              <a:solidFill>
                <a:schemeClr val="dk1"/>
              </a:solidFill>
            </a:endParaRPr>
          </a:p>
        </p:txBody>
      </p:sp>
      <p:sp>
        <p:nvSpPr>
          <p:cNvPr id="155" name="Inhaltsplatzhalter 6"/>
          <p:cNvSpPr/>
          <p:nvPr/>
        </p:nvSpPr>
        <p:spPr>
          <a:xfrm>
            <a:off x="457559" y="1446120"/>
            <a:ext cx="6148650" cy="345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lnSpcReduction="10000"/>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Bestimmung </a:t>
            </a:r>
            <a:r>
              <a:rPr kumimoji="0" lang="de-DE" sz="1800" b="1" i="0" u="none" strike="noStrike" kern="1200" cap="none" spc="-1" normalizeH="0" baseline="0" noProof="0" dirty="0">
                <a:ln>
                  <a:noFill/>
                </a:ln>
                <a:solidFill>
                  <a:srgbClr val="000000"/>
                </a:solidFill>
                <a:effectLst/>
                <a:uLnTx/>
                <a:uFillTx/>
                <a:ea typeface="Arial"/>
                <a:cs typeface="Arial"/>
              </a:rPr>
              <a:t>systemischer Phänomene </a:t>
            </a:r>
            <a:r>
              <a:rPr kumimoji="0" lang="de-DE" sz="1800" b="0" i="0" u="none" strike="noStrike" kern="1200" cap="none" spc="-1" normalizeH="0" baseline="0" noProof="0" dirty="0">
                <a:ln>
                  <a:noFill/>
                </a:ln>
                <a:solidFill>
                  <a:srgbClr val="000000"/>
                </a:solidFill>
                <a:effectLst/>
                <a:uLnTx/>
                <a:uFillTx/>
                <a:ea typeface="Arial"/>
                <a:cs typeface="Arial"/>
              </a:rPr>
              <a:t>und </a:t>
            </a:r>
            <a:r>
              <a:rPr kumimoji="0" lang="de-DE" sz="1800" b="1" i="0" u="none" strike="noStrike" kern="1200" cap="none" spc="-1" normalizeH="0" baseline="0" noProof="0" dirty="0">
                <a:ln>
                  <a:noFill/>
                </a:ln>
                <a:solidFill>
                  <a:srgbClr val="000000"/>
                </a:solidFill>
                <a:effectLst/>
                <a:uLnTx/>
                <a:uFillTx/>
                <a:ea typeface="Arial"/>
                <a:cs typeface="Arial"/>
              </a:rPr>
              <a:t>systemischen Denkens</a:t>
            </a:r>
            <a:r>
              <a:rPr kumimoji="0" lang="de-DE" sz="1800" b="0" i="0" u="none" strike="noStrike" kern="1200" cap="none" spc="-1" normalizeH="0" baseline="0" noProof="0" dirty="0">
                <a:ln>
                  <a:noFill/>
                </a:ln>
                <a:solidFill>
                  <a:srgbClr val="000000"/>
                </a:solidFill>
                <a:effectLst/>
                <a:uLnTx/>
                <a:uFillTx/>
                <a:ea typeface="Arial"/>
                <a:cs typeface="Arial"/>
              </a:rPr>
              <a:t> – in jeweiliger Domäne – miteinander verwoben</a:t>
            </a:r>
            <a:endParaRPr kumimoji="0" lang="de-DE" sz="1800" b="0" i="0" u="none" strike="noStrike" kern="1200" cap="none" spc="-1" normalizeH="0" baseline="0" noProof="0" dirty="0">
              <a:ln>
                <a:noFill/>
              </a:ln>
              <a:solidFill>
                <a:srgbClr val="000000"/>
              </a:solidFill>
              <a:effectLst/>
              <a:uLnTx/>
              <a:uFillTx/>
              <a:cs typeface="Arial"/>
            </a:endParaRP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Vielzahl an ökonomischen Phänomenen nach gängigem Verständnis systemisch bzw. ein System </a:t>
            </a:r>
            <a:endParaRPr kumimoji="0" lang="de-DE" sz="1800" b="0" i="0" u="none" strike="noStrike" kern="1200" cap="none" spc="-1" normalizeH="0" baseline="0" noProof="0" dirty="0">
              <a:ln>
                <a:noFill/>
              </a:ln>
              <a:solidFill>
                <a:srgbClr val="000000"/>
              </a:solidFill>
              <a:effectLst/>
              <a:uLnTx/>
              <a:uFillTx/>
              <a:cs typeface="Arial"/>
            </a:endParaRP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bestimmte Form</a:t>
            </a:r>
            <a:r>
              <a:rPr kumimoji="0" lang="de-DE" sz="1800" b="1" i="0" u="none" strike="noStrike" kern="1200" cap="none" spc="-1" normalizeH="0" baseline="0" noProof="0" dirty="0">
                <a:ln>
                  <a:noFill/>
                </a:ln>
                <a:solidFill>
                  <a:srgbClr val="000000"/>
                </a:solidFill>
                <a:effectLst/>
                <a:uLnTx/>
                <a:uFillTx/>
                <a:ea typeface="Arial"/>
                <a:cs typeface="Arial"/>
              </a:rPr>
              <a:t>en</a:t>
            </a:r>
            <a:r>
              <a:rPr kumimoji="0" lang="de-DE" sz="1800" b="0" i="0" u="none" strike="noStrike" kern="1200" cap="none" spc="-1" normalizeH="0" baseline="0" noProof="0" dirty="0">
                <a:ln>
                  <a:noFill/>
                </a:ln>
                <a:solidFill>
                  <a:srgbClr val="000000"/>
                </a:solidFill>
                <a:effectLst/>
                <a:uLnTx/>
                <a:uFillTx/>
                <a:ea typeface="Arial"/>
                <a:cs typeface="Arial"/>
              </a:rPr>
              <a:t> des Denkens gelten als "systemisch" – gerade auch im ökonomischen Bereich</a:t>
            </a:r>
            <a:br>
              <a:rPr kumimoji="0" lang="de-DE" sz="1800" b="0" i="0" u="none" strike="noStrike" kern="1200" cap="none" spc="-1" normalizeH="0" baseline="0" noProof="0" dirty="0">
                <a:ln>
                  <a:noFill/>
                </a:ln>
                <a:solidFill>
                  <a:srgbClr val="000000"/>
                </a:solidFill>
                <a:effectLst/>
                <a:uLnTx/>
                <a:uFillTx/>
                <a:ea typeface="Arial"/>
                <a:cs typeface="Arial"/>
              </a:rPr>
            </a:br>
            <a:endParaRPr kumimoji="0" lang="de-DE" sz="1800" b="0" i="0" u="none" strike="noStrike" kern="1200" cap="none" spc="-1" normalizeH="0" baseline="0" noProof="0" dirty="0">
              <a:ln>
                <a:noFill/>
              </a:ln>
              <a:solidFill>
                <a:srgbClr val="000000"/>
              </a:solidFill>
              <a:effectLst/>
              <a:uLnTx/>
              <a:uFillTx/>
              <a:cs typeface="Arial"/>
            </a:endParaRPr>
          </a:p>
          <a:p>
            <a:pPr marL="0" marR="0" lvl="0" indent="0" algn="l" defTabSz="685800" rtl="0" eaLnBrk="1" fontAlgn="auto" latinLnBrk="0" hangingPunct="1">
              <a:lnSpc>
                <a:spcPct val="90000"/>
              </a:lnSpc>
              <a:spcBef>
                <a:spcPts val="751"/>
              </a:spcBef>
              <a:spcAft>
                <a:spcPts val="0"/>
              </a:spcAft>
              <a:buClrTx/>
              <a:buSzTx/>
              <a:buFontTx/>
              <a:buNone/>
              <a:tabLst>
                <a:tab pos="0" algn="l"/>
              </a:tabLst>
              <a:defRPr/>
            </a:pPr>
            <a:r>
              <a:rPr kumimoji="0" lang="de-DE" sz="2100" b="0" i="0" u="none" strike="noStrike" kern="1200" cap="none" spc="-1" normalizeH="0" baseline="0" noProof="0" dirty="0">
                <a:ln>
                  <a:noFill/>
                </a:ln>
                <a:solidFill>
                  <a:srgbClr val="000000"/>
                </a:solidFill>
                <a:effectLst/>
                <a:uLnTx/>
                <a:uFillTx/>
                <a:ea typeface="Arial"/>
                <a:cs typeface="Arial"/>
              </a:rPr>
              <a:t>'Dialektik: </a:t>
            </a:r>
            <a:endParaRPr kumimoji="0" lang="de-DE" sz="2100" b="0" i="0" u="none" strike="noStrike" kern="1200" cap="none" spc="-1" normalizeH="0" baseline="0" noProof="0" dirty="0">
              <a:ln>
                <a:noFill/>
              </a:ln>
              <a:solidFill>
                <a:srgbClr val="000000"/>
              </a:solidFill>
              <a:effectLst/>
              <a:uLnTx/>
              <a:uFillTx/>
              <a:cs typeface="Arial"/>
            </a:endParaRP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tab pos="0" algn="l"/>
              </a:tabLst>
              <a:defRPr/>
            </a:pPr>
            <a:r>
              <a:rPr kumimoji="0" lang="de-DE" sz="1800" b="0" i="0" u="none" strike="noStrike" kern="1200" cap="none" spc="-1" normalizeH="0" baseline="0" noProof="0" dirty="0">
                <a:ln>
                  <a:noFill/>
                </a:ln>
                <a:solidFill>
                  <a:srgbClr val="000000"/>
                </a:solidFill>
                <a:effectLst/>
                <a:uLnTx/>
                <a:uFillTx/>
                <a:ea typeface="Arial"/>
                <a:cs typeface="Arial"/>
              </a:rPr>
              <a:t>Man </a:t>
            </a:r>
            <a:r>
              <a:rPr kumimoji="0" lang="de-DE" sz="1800" b="1" i="0" u="none" strike="noStrike" kern="1200" cap="none" spc="-1" normalizeH="0" baseline="0" noProof="0" dirty="0">
                <a:ln>
                  <a:noFill/>
                </a:ln>
                <a:solidFill>
                  <a:srgbClr val="000000"/>
                </a:solidFill>
                <a:effectLst/>
                <a:uLnTx/>
                <a:uFillTx/>
                <a:ea typeface="Arial"/>
                <a:cs typeface="Arial"/>
              </a:rPr>
              <a:t>erlernt</a:t>
            </a:r>
            <a:r>
              <a:rPr kumimoji="0" lang="de-DE" sz="1800" b="0" i="0" u="none" strike="noStrike" kern="1200" cap="none" spc="-1" normalizeH="0" baseline="0" noProof="0" dirty="0">
                <a:ln>
                  <a:noFill/>
                </a:ln>
                <a:solidFill>
                  <a:srgbClr val="000000"/>
                </a:solidFill>
                <a:effectLst/>
                <a:uLnTx/>
                <a:uFillTx/>
                <a:ea typeface="Arial"/>
                <a:cs typeface="Arial"/>
              </a:rPr>
              <a:t> typischerweise systemisches Denken </a:t>
            </a:r>
            <a:br>
              <a:rPr kumimoji="0" lang="de-DE" sz="1800" b="0" i="0" u="none" strike="noStrike" kern="1200" cap="none" spc="-1" normalizeH="0" baseline="0" noProof="0" dirty="0">
                <a:ln>
                  <a:noFill/>
                </a:ln>
                <a:solidFill>
                  <a:srgbClr val="000000"/>
                </a:solidFill>
                <a:effectLst/>
                <a:uLnTx/>
                <a:uFillTx/>
                <a:ea typeface="Arial"/>
                <a:cs typeface="Arial"/>
              </a:rPr>
            </a:br>
            <a:r>
              <a:rPr kumimoji="0" lang="de-DE" sz="1800" b="0" i="0" u="none" strike="noStrike" kern="1200" cap="none" spc="-1" normalizeH="0" baseline="0" noProof="0" dirty="0">
                <a:ln>
                  <a:noFill/>
                </a:ln>
                <a:solidFill>
                  <a:srgbClr val="000000"/>
                </a:solidFill>
                <a:effectLst/>
                <a:uLnTx/>
                <a:uFillTx/>
                <a:ea typeface="Arial"/>
                <a:cs typeface="Arial"/>
              </a:rPr>
              <a:t>anhand von domänen-spezifischen Systemen, und</a:t>
            </a:r>
            <a:br>
              <a:rPr kumimoji="0" lang="de-DE" sz="1800" b="0" i="0" u="none" strike="noStrike" kern="1200" cap="none" spc="-1" normalizeH="0" baseline="0" noProof="0" dirty="0">
                <a:ln>
                  <a:noFill/>
                </a:ln>
                <a:solidFill>
                  <a:srgbClr val="000000"/>
                </a:solidFill>
                <a:effectLst/>
                <a:uLnTx/>
                <a:uFillTx/>
                <a:ea typeface="Arial"/>
                <a:cs typeface="Arial"/>
              </a:rPr>
            </a:br>
            <a:br>
              <a:rPr kumimoji="0" lang="de-DE" sz="1800" b="0" i="0" u="none" strike="noStrike" kern="1200" cap="none" spc="-1" normalizeH="0" baseline="0" noProof="0" dirty="0">
                <a:ln>
                  <a:noFill/>
                </a:ln>
                <a:solidFill>
                  <a:srgbClr val="000000"/>
                </a:solidFill>
                <a:effectLst/>
                <a:uLnTx/>
                <a:uFillTx/>
                <a:ea typeface="Arial"/>
                <a:cs typeface="Arial"/>
              </a:rPr>
            </a:br>
            <a:r>
              <a:rPr kumimoji="0" lang="de-DE" sz="1800" b="0" i="0" u="none" strike="noStrike" kern="1200" cap="none" spc="-1" normalizeH="0" baseline="0" noProof="0" dirty="0">
                <a:ln>
                  <a:noFill/>
                </a:ln>
                <a:solidFill>
                  <a:srgbClr val="000000"/>
                </a:solidFill>
                <a:effectLst/>
                <a:uLnTx/>
                <a:uFillTx/>
                <a:ea typeface="Arial"/>
                <a:cs typeface="Arial"/>
              </a:rPr>
              <a:t>umgekehrt </a:t>
            </a:r>
            <a:r>
              <a:rPr kumimoji="0" lang="de-DE" sz="1800" b="1" i="0" u="none" strike="noStrike" kern="1200" cap="none" spc="-1" normalizeH="0" baseline="0" noProof="0" dirty="0">
                <a:ln>
                  <a:noFill/>
                </a:ln>
                <a:solidFill>
                  <a:srgbClr val="000000"/>
                </a:solidFill>
                <a:effectLst/>
                <a:uLnTx/>
                <a:uFillTx/>
                <a:ea typeface="Arial"/>
                <a:cs typeface="Arial"/>
              </a:rPr>
              <a:t>erkennt/versteht </a:t>
            </a:r>
            <a:r>
              <a:rPr kumimoji="0" lang="de-DE" sz="1800" b="0" i="0" u="none" strike="noStrike" kern="1200" cap="none" spc="-1" normalizeH="0" baseline="0" noProof="0" dirty="0">
                <a:ln>
                  <a:noFill/>
                </a:ln>
                <a:solidFill>
                  <a:srgbClr val="000000"/>
                </a:solidFill>
                <a:effectLst/>
                <a:uLnTx/>
                <a:uFillTx/>
                <a:ea typeface="Arial"/>
                <a:cs typeface="Arial"/>
              </a:rPr>
              <a:t>man Systeme als solche, </a:t>
            </a:r>
            <a:br>
              <a:rPr kumimoji="0" lang="de-DE" sz="1800" b="0" i="0" u="none" strike="noStrike" kern="1200" cap="none" spc="-1" normalizeH="0" baseline="0" noProof="0" dirty="0">
                <a:ln>
                  <a:noFill/>
                </a:ln>
                <a:solidFill>
                  <a:srgbClr val="000000"/>
                </a:solidFill>
                <a:effectLst/>
                <a:uLnTx/>
                <a:uFillTx/>
                <a:ea typeface="Arial"/>
                <a:cs typeface="Arial"/>
              </a:rPr>
            </a:br>
            <a:r>
              <a:rPr kumimoji="0" lang="de-DE" sz="1800" b="0" i="0" u="none" strike="noStrike" kern="1200" cap="none" spc="-1" normalizeH="0" baseline="0" noProof="0" dirty="0">
                <a:ln>
                  <a:noFill/>
                </a:ln>
                <a:solidFill>
                  <a:srgbClr val="000000"/>
                </a:solidFill>
                <a:effectLst/>
                <a:uLnTx/>
                <a:uFillTx/>
                <a:ea typeface="Arial"/>
                <a:cs typeface="Arial"/>
              </a:rPr>
              <a:t>nur wenn man in diesem Bereich systemisch denken kann</a:t>
            </a:r>
            <a:r>
              <a:rPr kumimoji="0" lang="de-DE" sz="1800" b="0" i="0" u="none" strike="noStrike" kern="1200" cap="none" spc="-1" normalizeH="0" baseline="0" noProof="0" dirty="0">
                <a:ln>
                  <a:noFill/>
                </a:ln>
                <a:solidFill>
                  <a:srgbClr val="000000"/>
                </a:solidFill>
                <a:effectLst/>
                <a:uLnTx/>
                <a:uFillTx/>
                <a:latin typeface="MinionPro-Regular"/>
                <a:ea typeface="Arial"/>
                <a:cs typeface="Arial"/>
              </a:rPr>
              <a:t>.</a:t>
            </a:r>
            <a:endParaRPr kumimoji="0" lang="de-DE" sz="180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tab pos="0" algn="l"/>
              </a:tabLst>
              <a:defRPr/>
            </a:pPr>
            <a:endParaRPr kumimoji="0" lang="de-DE" sz="1580" b="0" i="0" u="none" strike="noStrike" kern="1200" cap="none" spc="-1" normalizeH="0" baseline="0" noProof="0" dirty="0">
              <a:ln>
                <a:noFill/>
              </a:ln>
              <a:solidFill>
                <a:srgbClr val="000000"/>
              </a:solidFill>
              <a:effectLst/>
              <a:uLnTx/>
              <a:uFillTx/>
              <a:latin typeface="Calibri"/>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EFFE2-2DF7-607B-0EE2-4E619B001C0F}"/>
            </a:ext>
          </a:extLst>
        </p:cNvPr>
        <p:cNvGrpSpPr/>
        <p:nvPr/>
      </p:nvGrpSpPr>
      <p:grpSpPr>
        <a:xfrm>
          <a:off x="0" y="0"/>
          <a:ext cx="0" cy="0"/>
          <a:chOff x="0" y="0"/>
          <a:chExt cx="0" cy="0"/>
        </a:xfrm>
      </p:grpSpPr>
      <p:sp>
        <p:nvSpPr>
          <p:cNvPr id="160" name="PlaceHolder 1">
            <a:extLst>
              <a:ext uri="{FF2B5EF4-FFF2-40B4-BE49-F238E27FC236}">
                <a16:creationId xmlns:a16="http://schemas.microsoft.com/office/drawing/2014/main" id="{BD78817B-0954-AEC4-91F1-AA9D2D60B01F}"/>
              </a:ext>
            </a:extLst>
          </p:cNvPr>
          <p:cNvSpPr>
            <a:spLocks noGrp="1"/>
          </p:cNvSpPr>
          <p:nvPr>
            <p:ph/>
          </p:nvPr>
        </p:nvSpPr>
        <p:spPr>
          <a:xfrm>
            <a:off x="619920" y="847800"/>
            <a:ext cx="8235360" cy="417240"/>
          </a:xfrm>
          <a:prstGeom prst="rect">
            <a:avLst/>
          </a:prstGeom>
          <a:noFill/>
          <a:ln w="0">
            <a:noFill/>
          </a:ln>
        </p:spPr>
        <p:txBody>
          <a:bodyPr lIns="91440" tIns="45720" rIns="91440" bIns="45720" anchor="t">
            <a:normAutofit lnSpcReduction="10000"/>
          </a:bodyPr>
          <a:lstStyle/>
          <a:p>
            <a:pPr indent="0" defTabSz="685800">
              <a:lnSpc>
                <a:spcPct val="90000"/>
              </a:lnSpc>
              <a:spcBef>
                <a:spcPts val="751"/>
              </a:spcBef>
              <a:buNone/>
              <a:tabLst>
                <a:tab pos="0" algn="l"/>
              </a:tabLst>
            </a:pPr>
            <a:r>
              <a:rPr lang="de-DE" sz="2400" b="0" strike="noStrike" spc="-1" dirty="0">
                <a:solidFill>
                  <a:schemeClr val="dk1"/>
                </a:solidFill>
                <a:ea typeface="Arial"/>
              </a:rPr>
              <a:t>Systemisches Denken - domänenspezifisch</a:t>
            </a:r>
            <a:endParaRPr lang="en-US" sz="2400" b="0" strike="noStrike" spc="-1" dirty="0">
              <a:solidFill>
                <a:schemeClr val="dk1"/>
              </a:solidFill>
            </a:endParaRPr>
          </a:p>
        </p:txBody>
      </p:sp>
      <p:sp>
        <p:nvSpPr>
          <p:cNvPr id="161" name="Inhaltsplatzhalter 6">
            <a:extLst>
              <a:ext uri="{FF2B5EF4-FFF2-40B4-BE49-F238E27FC236}">
                <a16:creationId xmlns:a16="http://schemas.microsoft.com/office/drawing/2014/main" id="{8F017F9F-795F-F66D-A812-387A12C7D982}"/>
              </a:ext>
            </a:extLst>
          </p:cNvPr>
          <p:cNvSpPr/>
          <p:nvPr/>
        </p:nvSpPr>
        <p:spPr>
          <a:xfrm>
            <a:off x="530280" y="1422360"/>
            <a:ext cx="5095268" cy="331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lnSpcReduction="10000"/>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Durch die prinzipielle Dialektik ist Systemisches Denken kontext- bzw. domänenspezifisch.</a:t>
            </a: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Die </a:t>
            </a:r>
            <a:r>
              <a:rPr kumimoji="0" lang="de-DE" sz="1800" b="0" i="1" u="none" strike="noStrike" kern="1200" cap="none" spc="-1" normalizeH="0" baseline="0" noProof="0" dirty="0">
                <a:ln>
                  <a:noFill/>
                </a:ln>
                <a:solidFill>
                  <a:srgbClr val="000000"/>
                </a:solidFill>
                <a:effectLst/>
                <a:uLnTx/>
                <a:uFillTx/>
                <a:ea typeface="Arial"/>
                <a:cs typeface="Arial"/>
              </a:rPr>
              <a:t>Wahrnehmung</a:t>
            </a:r>
            <a:r>
              <a:rPr kumimoji="0" lang="de-DE" sz="1800" b="0" i="0" u="none" strike="noStrike" kern="1200" cap="none" spc="-1" normalizeH="0" baseline="0" noProof="0" dirty="0">
                <a:ln>
                  <a:noFill/>
                </a:ln>
                <a:solidFill>
                  <a:srgbClr val="000000"/>
                </a:solidFill>
                <a:effectLst/>
                <a:uLnTx/>
                <a:uFillTx/>
                <a:ea typeface="Arial"/>
                <a:cs typeface="Arial"/>
              </a:rPr>
              <a:t> als System ist ohne domänenspezifisches Vorwissen nicht möglich.</a:t>
            </a:r>
            <a:endParaRPr kumimoji="0" lang="de-DE" sz="1800" b="0" i="0" u="none" strike="noStrike" kern="1200" cap="none" spc="-1" normalizeH="0" baseline="0" noProof="0" dirty="0">
              <a:ln>
                <a:noFill/>
              </a:ln>
              <a:solidFill>
                <a:srgbClr val="000000"/>
              </a:solidFill>
              <a:effectLst/>
              <a:uLnTx/>
              <a:uFillTx/>
              <a:cs typeface="Arial"/>
            </a:endParaRP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ea typeface="Arial"/>
                <a:cs typeface="Arial"/>
              </a:rPr>
              <a:t>Zentrales Element von Expertise  ist gerade die holistische, offen-lösungsorientierte, Theorie und Praxis verknüpfende … </a:t>
            </a:r>
            <a:r>
              <a:rPr kumimoji="0" lang="de-DE" sz="1800" b="0" i="1" u="none" strike="noStrike" kern="1200" cap="none" spc="-1" normalizeH="0" baseline="0" noProof="0" dirty="0">
                <a:ln>
                  <a:noFill/>
                </a:ln>
                <a:solidFill>
                  <a:srgbClr val="000000"/>
                </a:solidFill>
                <a:effectLst/>
                <a:uLnTx/>
                <a:uFillTx/>
                <a:ea typeface="Arial"/>
                <a:cs typeface="Arial"/>
              </a:rPr>
              <a:t>Wahrnehmung</a:t>
            </a:r>
            <a:r>
              <a:rPr kumimoji="0" lang="de-DE" sz="1800" b="0" i="0" u="none" strike="noStrike" kern="1200" cap="none" spc="-1" normalizeH="0" baseline="0" noProof="0" dirty="0">
                <a:ln>
                  <a:noFill/>
                </a:ln>
                <a:solidFill>
                  <a:srgbClr val="000000"/>
                </a:solidFill>
                <a:effectLst/>
                <a:uLnTx/>
                <a:uFillTx/>
                <a:ea typeface="Arial"/>
                <a:cs typeface="Arial"/>
              </a:rPr>
              <a:t> der je spezifischen Gegebenheiten</a:t>
            </a: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defRPr/>
            </a:pPr>
            <a:endParaRPr kumimoji="0" lang="de-DE" sz="1800" b="0" i="0" u="none" strike="noStrike" kern="1200" cap="none" spc="-1" normalizeH="0" baseline="0" noProof="0" dirty="0">
              <a:ln>
                <a:noFill/>
              </a:ln>
              <a:solidFill>
                <a:srgbClr val="000000"/>
              </a:solidFill>
              <a:effectLst/>
              <a:uLnTx/>
              <a:uFillTx/>
              <a:ea typeface="Arial"/>
              <a:cs typeface="Arial"/>
            </a:endParaRP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defRPr/>
            </a:pPr>
            <a:r>
              <a:rPr lang="de-DE" spc="-1" dirty="0">
                <a:solidFill>
                  <a:srgbClr val="000000"/>
                </a:solidFill>
                <a:cs typeface="Arial"/>
              </a:rPr>
              <a:t>Domänenübergreifendes Systemisches Denken würde das Verstehen und Anwenden der zumindest teilweise nicht-gemeinsamen Systemdimensionen erfordern. </a:t>
            </a: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de-DE" sz="158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de-DE" sz="1580" b="0" i="0" u="none" strike="noStrike" kern="1200" cap="none" spc="-1" normalizeH="0" baseline="0" noProof="0" dirty="0">
              <a:ln>
                <a:noFill/>
              </a:ln>
              <a:solidFill>
                <a:srgbClr val="000000"/>
              </a:solidFill>
              <a:effectLst/>
              <a:uLnTx/>
              <a:uFillTx/>
              <a:latin typeface="Calibri"/>
              <a:cs typeface="Arial"/>
            </a:endParaRPr>
          </a:p>
        </p:txBody>
      </p:sp>
      <p:pic>
        <p:nvPicPr>
          <p:cNvPr id="193" name="Grafik 4" descr="Ein Bild, das Entwurf, Zeichnung, Kleidung, Lineart enthält.&#10;&#10;Automatisch generierte Beschreibung">
            <a:extLst>
              <a:ext uri="{FF2B5EF4-FFF2-40B4-BE49-F238E27FC236}">
                <a16:creationId xmlns:a16="http://schemas.microsoft.com/office/drawing/2014/main" id="{DF7540CC-3C45-E84A-6729-C49A7B9727F3}"/>
              </a:ext>
            </a:extLst>
          </p:cNvPr>
          <p:cNvPicPr/>
          <p:nvPr/>
        </p:nvPicPr>
        <p:blipFill>
          <a:blip r:embed="rId3"/>
          <a:stretch/>
        </p:blipFill>
        <p:spPr>
          <a:xfrm>
            <a:off x="5731564" y="1795670"/>
            <a:ext cx="3036235" cy="2579770"/>
          </a:xfrm>
          <a:prstGeom prst="rect">
            <a:avLst/>
          </a:prstGeom>
          <a:noFill/>
          <a:ln w="0">
            <a:noFill/>
          </a:ln>
        </p:spPr>
      </p:pic>
    </p:spTree>
    <p:extLst>
      <p:ext uri="{BB962C8B-B14F-4D97-AF65-F5344CB8AC3E}">
        <p14:creationId xmlns:p14="http://schemas.microsoft.com/office/powerpoint/2010/main" val="2021900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151E9-87ED-0987-06A5-A189B034A52B}"/>
            </a:ext>
          </a:extLst>
        </p:cNvPr>
        <p:cNvGrpSpPr/>
        <p:nvPr/>
      </p:nvGrpSpPr>
      <p:grpSpPr>
        <a:xfrm>
          <a:off x="0" y="0"/>
          <a:ext cx="0" cy="0"/>
          <a:chOff x="0" y="0"/>
          <a:chExt cx="0" cy="0"/>
        </a:xfrm>
      </p:grpSpPr>
      <p:sp>
        <p:nvSpPr>
          <p:cNvPr id="163" name="PlaceHolder 1">
            <a:extLst>
              <a:ext uri="{FF2B5EF4-FFF2-40B4-BE49-F238E27FC236}">
                <a16:creationId xmlns:a16="http://schemas.microsoft.com/office/drawing/2014/main" id="{4E0C57C1-DCD4-4811-EE06-55802BEE66DE}"/>
              </a:ext>
            </a:extLst>
          </p:cNvPr>
          <p:cNvSpPr>
            <a:spLocks noGrp="1"/>
          </p:cNvSpPr>
          <p:nvPr>
            <p:ph/>
          </p:nvPr>
        </p:nvSpPr>
        <p:spPr>
          <a:xfrm>
            <a:off x="619920" y="847800"/>
            <a:ext cx="8235360" cy="597960"/>
          </a:xfrm>
          <a:prstGeom prst="rect">
            <a:avLst/>
          </a:prstGeom>
          <a:noFill/>
          <a:ln w="0">
            <a:noFill/>
          </a:ln>
        </p:spPr>
        <p:txBody>
          <a:bodyPr lIns="91440" tIns="45720" rIns="91440" bIns="45720" anchor="t">
            <a:normAutofit/>
          </a:bodyPr>
          <a:lstStyle/>
          <a:p>
            <a:pPr indent="0" defTabSz="685800">
              <a:lnSpc>
                <a:spcPct val="90000"/>
              </a:lnSpc>
              <a:spcBef>
                <a:spcPts val="751"/>
              </a:spcBef>
              <a:buNone/>
              <a:tabLst>
                <a:tab pos="0" algn="l"/>
              </a:tabLst>
            </a:pPr>
            <a:r>
              <a:rPr lang="de-DE" sz="2400" b="0" strike="noStrike" spc="-1" dirty="0">
                <a:solidFill>
                  <a:schemeClr val="dk1"/>
                </a:solidFill>
                <a:ea typeface="Arial"/>
              </a:rPr>
              <a:t>Systemisches Denken - multidimensional</a:t>
            </a:r>
            <a:endParaRPr lang="en-US" sz="2400" b="0" strike="noStrike" spc="-1" dirty="0">
              <a:solidFill>
                <a:schemeClr val="dk1"/>
              </a:solidFill>
            </a:endParaRPr>
          </a:p>
        </p:txBody>
      </p:sp>
      <p:sp>
        <p:nvSpPr>
          <p:cNvPr id="164" name="Inhaltsplatzhalter 6">
            <a:extLst>
              <a:ext uri="{FF2B5EF4-FFF2-40B4-BE49-F238E27FC236}">
                <a16:creationId xmlns:a16="http://schemas.microsoft.com/office/drawing/2014/main" id="{7DD5669F-CAEC-5390-7F11-7B0C99F092DA}"/>
              </a:ext>
            </a:extLst>
          </p:cNvPr>
          <p:cNvSpPr/>
          <p:nvPr/>
        </p:nvSpPr>
        <p:spPr>
          <a:xfrm>
            <a:off x="329858" y="1652400"/>
            <a:ext cx="4166640" cy="237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lang="de-DE" spc="-1" dirty="0">
                <a:solidFill>
                  <a:srgbClr val="000000"/>
                </a:solidFill>
                <a:latin typeface="Calibri" panose="020F0502020204030204" pitchFamily="34" charset="0"/>
                <a:ea typeface="Calibri" panose="020F0502020204030204" pitchFamily="34" charset="0"/>
                <a:cs typeface="Calibri" panose="020F0502020204030204" pitchFamily="34" charset="0"/>
              </a:rPr>
              <a:t>Durch die Vielfältigkeit / Komplexität der ‚Systeme‘ und der </a:t>
            </a:r>
            <a:r>
              <a:rPr lang="de-D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Verstehensweisen</a:t>
            </a:r>
            <a:r>
              <a:rPr lang="de-DE" spc="-1" dirty="0">
                <a:solidFill>
                  <a:srgbClr val="000000"/>
                </a:solidFill>
                <a:latin typeface="Calibri" panose="020F0502020204030204" pitchFamily="34" charset="0"/>
                <a:ea typeface="Calibri" panose="020F0502020204030204" pitchFamily="34" charset="0"/>
                <a:cs typeface="Calibri" panose="020F0502020204030204" pitchFamily="34" charset="0"/>
              </a:rPr>
              <a:t>/ Perspektiven in der ÖB und anderswo ist</a:t>
            </a:r>
            <a:br>
              <a:rPr lang="de-DE" spc="-1"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de-DE" spc="-1" dirty="0">
                <a:solidFill>
                  <a:srgbClr val="000000"/>
                </a:solidFill>
                <a:latin typeface="Calibri" panose="020F0502020204030204" pitchFamily="34" charset="0"/>
                <a:ea typeface="Calibri" panose="020F0502020204030204" pitchFamily="34" charset="0"/>
                <a:cs typeface="Calibri" panose="020F0502020204030204" pitchFamily="34" charset="0"/>
              </a:rPr>
              <a:t>systemisches Denken differenziert bzw. multidimensional - z.B.: </a:t>
            </a: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defRPr/>
            </a:pPr>
            <a:r>
              <a:rPr lang="de-D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Systemizität</a:t>
            </a:r>
            <a:r>
              <a:rPr lang="de-DE" spc="-1" dirty="0">
                <a:solidFill>
                  <a:srgbClr val="000000"/>
                </a:solidFill>
                <a:latin typeface="Calibri" panose="020F0502020204030204" pitchFamily="34" charset="0"/>
                <a:ea typeface="Calibri" panose="020F0502020204030204" pitchFamily="34" charset="0"/>
                <a:cs typeface="Calibri" panose="020F0502020204030204" pitchFamily="34" charset="0"/>
              </a:rPr>
              <a:t> der Natur (Vester)</a:t>
            </a: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defRPr/>
            </a:pPr>
            <a:r>
              <a:rPr lang="de-DE" spc="-1" dirty="0">
                <a:solidFill>
                  <a:srgbClr val="000000"/>
                </a:solidFill>
                <a:latin typeface="Calibri" panose="020F0502020204030204" pitchFamily="34" charset="0"/>
                <a:ea typeface="Calibri" panose="020F0502020204030204" pitchFamily="34" charset="0"/>
                <a:cs typeface="Calibri" panose="020F0502020204030204" pitchFamily="34" charset="0"/>
              </a:rPr>
              <a:t>Ökologie (</a:t>
            </a:r>
            <a:r>
              <a:rPr lang="de-D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Lecher</a:t>
            </a:r>
            <a:r>
              <a:rPr lang="de-DE" spc="-1"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defRPr/>
            </a:pPr>
            <a:r>
              <a:rPr lang="de-DE" spc="-1" dirty="0">
                <a:solidFill>
                  <a:srgbClr val="000000"/>
                </a:solidFill>
                <a:latin typeface="Calibri" panose="020F0502020204030204" pitchFamily="34" charset="0"/>
                <a:ea typeface="Calibri" panose="020F0502020204030204" pitchFamily="34" charset="0"/>
                <a:cs typeface="Calibri" panose="020F0502020204030204" pitchFamily="34" charset="0"/>
              </a:rPr>
              <a:t>Soziologie (Transformation: ‚Umstellung auf Zeit‘ – Luhmann)</a:t>
            </a: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defRPr/>
            </a:pPr>
            <a:r>
              <a:rPr kumimoji="0" lang="de-DE" sz="1800" b="0" i="0" u="none" strike="noStrike" kern="1200" cap="none" spc="-1"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de-DE" sz="1580" b="0" i="0" u="none" strike="noStrike" kern="1200" cap="none" spc="-1" normalizeH="0" baseline="0" noProof="0" dirty="0">
              <a:ln>
                <a:noFill/>
              </a:ln>
              <a:solidFill>
                <a:srgbClr val="000000"/>
              </a:solidFill>
              <a:effectLst/>
              <a:uLnTx/>
              <a:uFillTx/>
              <a:latin typeface="Calibri"/>
              <a:cs typeface="Arial"/>
            </a:endParaRPr>
          </a:p>
        </p:txBody>
      </p:sp>
      <p:pic>
        <p:nvPicPr>
          <p:cNvPr id="165" name="Grafik 4">
            <a:extLst>
              <a:ext uri="{FF2B5EF4-FFF2-40B4-BE49-F238E27FC236}">
                <a16:creationId xmlns:a16="http://schemas.microsoft.com/office/drawing/2014/main" id="{F902A52A-4B63-3286-CAC7-102EEAA12192}"/>
              </a:ext>
            </a:extLst>
          </p:cNvPr>
          <p:cNvPicPr/>
          <p:nvPr/>
        </p:nvPicPr>
        <p:blipFill>
          <a:blip r:embed="rId3"/>
          <a:srcRect r="11464"/>
          <a:stretch/>
        </p:blipFill>
        <p:spPr>
          <a:xfrm>
            <a:off x="5369400" y="1320480"/>
            <a:ext cx="3619440" cy="2919960"/>
          </a:xfrm>
          <a:prstGeom prst="rect">
            <a:avLst/>
          </a:prstGeom>
          <a:noFill/>
          <a:ln w="0">
            <a:noFill/>
          </a:ln>
        </p:spPr>
      </p:pic>
      <p:sp>
        <p:nvSpPr>
          <p:cNvPr id="166" name="Textfeld 5">
            <a:extLst>
              <a:ext uri="{FF2B5EF4-FFF2-40B4-BE49-F238E27FC236}">
                <a16:creationId xmlns:a16="http://schemas.microsoft.com/office/drawing/2014/main" id="{3FF34D18-52CF-A28E-6267-81FEA49AE05F}"/>
              </a:ext>
            </a:extLst>
          </p:cNvPr>
          <p:cNvSpPr/>
          <p:nvPr/>
        </p:nvSpPr>
        <p:spPr>
          <a:xfrm>
            <a:off x="6872400" y="4375080"/>
            <a:ext cx="216072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1" normalizeH="0" baseline="0" noProof="0">
                <a:ln>
                  <a:noFill/>
                </a:ln>
                <a:solidFill>
                  <a:srgbClr val="000000"/>
                </a:solidFill>
                <a:effectLst/>
                <a:uLnTx/>
                <a:uFillTx/>
                <a:latin typeface="Calibri"/>
                <a:ea typeface="Arial"/>
                <a:cs typeface="Arial"/>
              </a:rPr>
              <a:t>Sommer 2005 (Biologie)</a:t>
            </a:r>
            <a:endParaRPr kumimoji="0" lang="de-DE" sz="1600" b="0" i="0" u="none" strike="noStrike" kern="1200" cap="none" spc="-1" normalizeH="0" baseline="0" noProof="0">
              <a:ln>
                <a:noFill/>
              </a:ln>
              <a:solidFill>
                <a:srgbClr val="000000"/>
              </a:solidFill>
              <a:effectLst/>
              <a:uLnTx/>
              <a:uFillTx/>
              <a:latin typeface="Calibri"/>
              <a:cs typeface="Arial"/>
            </a:endParaRPr>
          </a:p>
        </p:txBody>
      </p:sp>
    </p:spTree>
    <p:extLst>
      <p:ext uri="{BB962C8B-B14F-4D97-AF65-F5344CB8AC3E}">
        <p14:creationId xmlns:p14="http://schemas.microsoft.com/office/powerpoint/2010/main" val="3441522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3CDC0-015E-7C38-5D44-C8D294AC93C6}"/>
            </a:ext>
          </a:extLst>
        </p:cNvPr>
        <p:cNvGrpSpPr/>
        <p:nvPr/>
      </p:nvGrpSpPr>
      <p:grpSpPr>
        <a:xfrm>
          <a:off x="0" y="0"/>
          <a:ext cx="0" cy="0"/>
          <a:chOff x="0" y="0"/>
          <a:chExt cx="0" cy="0"/>
        </a:xfrm>
      </p:grpSpPr>
      <p:sp>
        <p:nvSpPr>
          <p:cNvPr id="178" name="PlaceHolder 1">
            <a:extLst>
              <a:ext uri="{FF2B5EF4-FFF2-40B4-BE49-F238E27FC236}">
                <a16:creationId xmlns:a16="http://schemas.microsoft.com/office/drawing/2014/main" id="{B4D3BDD7-0E04-BB7A-8D65-E61148071DDD}"/>
              </a:ext>
            </a:extLst>
          </p:cNvPr>
          <p:cNvSpPr>
            <a:spLocks noGrp="1"/>
          </p:cNvSpPr>
          <p:nvPr>
            <p:ph type="title"/>
          </p:nvPr>
        </p:nvSpPr>
        <p:spPr>
          <a:xfrm>
            <a:off x="338040" y="573120"/>
            <a:ext cx="7891200" cy="490320"/>
          </a:xfrm>
          <a:prstGeom prst="rect">
            <a:avLst/>
          </a:prstGeom>
          <a:noFill/>
          <a:ln w="0">
            <a:noFill/>
          </a:ln>
        </p:spPr>
        <p:txBody>
          <a:bodyPr lIns="91440" tIns="45720" rIns="91440" bIns="45720" anchor="ctr">
            <a:noAutofit/>
          </a:bodyPr>
          <a:lstStyle/>
          <a:p>
            <a:pPr indent="0" defTabSz="685800">
              <a:lnSpc>
                <a:spcPct val="90000"/>
              </a:lnSpc>
              <a:buNone/>
            </a:pPr>
            <a:r>
              <a:rPr lang="de-DE" sz="2400" b="0" strike="noStrike" spc="-1" dirty="0">
                <a:solidFill>
                  <a:schemeClr val="dk1"/>
                </a:solidFill>
                <a:latin typeface="Calibri" panose="020F0502020204030204" pitchFamily="34" charset="0"/>
                <a:ea typeface="Calibri" panose="020F0502020204030204" pitchFamily="34" charset="0"/>
                <a:cs typeface="Calibri" panose="020F0502020204030204" pitchFamily="34" charset="0"/>
              </a:rPr>
              <a:t>Dimensionen des SD in der ÖB </a:t>
            </a:r>
            <a:endParaRPr lang="en-US" sz="2400" b="0" strike="noStrike" spc="-1" dirty="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sp>
        <p:nvSpPr>
          <p:cNvPr id="179" name="PlaceHolder 2">
            <a:extLst>
              <a:ext uri="{FF2B5EF4-FFF2-40B4-BE49-F238E27FC236}">
                <a16:creationId xmlns:a16="http://schemas.microsoft.com/office/drawing/2014/main" id="{0F12587F-28F2-A2E4-4BD2-1BEE049AB618}"/>
              </a:ext>
            </a:extLst>
          </p:cNvPr>
          <p:cNvSpPr>
            <a:spLocks noGrp="1"/>
          </p:cNvSpPr>
          <p:nvPr>
            <p:ph/>
          </p:nvPr>
        </p:nvSpPr>
        <p:spPr>
          <a:xfrm>
            <a:off x="468000" y="1384200"/>
            <a:ext cx="7761240" cy="330012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de-DE" sz="1800" spc="-1" dirty="0">
                <a:solidFill>
                  <a:srgbClr val="000000"/>
                </a:solidFill>
                <a:latin typeface="Calibri" panose="020F0502020204030204" pitchFamily="34" charset="0"/>
                <a:ea typeface="Calibri" panose="020F0502020204030204" pitchFamily="34" charset="0"/>
                <a:cs typeface="Calibri" panose="020F0502020204030204" pitchFamily="34" charset="0"/>
              </a:rPr>
              <a:t>nach Analyse verschiedener allgemeiner und ökonomischer Dimensionslisten sowie typischer ökonomischer Systemphänomene</a:t>
            </a:r>
            <a:endParaRPr lang="en-US" sz="18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indent="0" defTabSz="685800">
              <a:lnSpc>
                <a:spcPct val="90000"/>
              </a:lnSpc>
              <a:spcBef>
                <a:spcPts val="751"/>
              </a:spcBef>
              <a:buNone/>
              <a:tabLst>
                <a:tab pos="0" algn="l"/>
              </a:tabLst>
            </a:pPr>
            <a:r>
              <a:rPr lang="de-DE" sz="1800"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8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14440" lvl="1" indent="-171360" defTabSz="685800">
              <a:lnSpc>
                <a:spcPct val="90000"/>
              </a:lnSpc>
              <a:spcBef>
                <a:spcPts val="374"/>
              </a:spcBef>
              <a:buClr>
                <a:srgbClr val="000000"/>
              </a:buClr>
              <a:buFont typeface="Arial"/>
              <a:buChar char="•"/>
              <a:tabLst>
                <a:tab pos="0" algn="l"/>
              </a:tabLst>
            </a:pPr>
            <a:r>
              <a:rPr lang="de-DE" kern="1200" spc="-1" dirty="0">
                <a:solidFill>
                  <a:srgbClr val="000000"/>
                </a:solidFill>
                <a:latin typeface="Calibri" panose="020F0502020204030204" pitchFamily="34" charset="0"/>
                <a:ea typeface="Calibri" panose="020F0502020204030204" pitchFamily="34" charset="0"/>
                <a:cs typeface="Calibri" panose="020F0502020204030204" pitchFamily="34" charset="0"/>
              </a:rPr>
              <a:t>Systemstruktur (innen)</a:t>
            </a:r>
            <a:endParaRPr lang="en-US" kern="12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685800" lvl="2" defTabSz="685800">
              <a:lnSpc>
                <a:spcPct val="90000"/>
              </a:lnSpc>
              <a:spcBef>
                <a:spcPts val="374"/>
              </a:spcBef>
              <a:buClr>
                <a:srgbClr val="000000"/>
              </a:buClr>
              <a:tabLst>
                <a:tab pos="0" algn="l"/>
              </a:tabLst>
            </a:pPr>
            <a:r>
              <a:rPr lang="de-DE" kern="1200" spc="-1" dirty="0">
                <a:solidFill>
                  <a:srgbClr val="000000"/>
                </a:solidFill>
                <a:latin typeface="Calibri" panose="020F0502020204030204" pitchFamily="34" charset="0"/>
                <a:ea typeface="Calibri" panose="020F0502020204030204" pitchFamily="34" charset="0"/>
                <a:cs typeface="Calibri" panose="020F0502020204030204" pitchFamily="34" charset="0"/>
              </a:rPr>
              <a:t> Selbstorganisation, Systemversagen, Interdependenz, Aggregation</a:t>
            </a:r>
            <a:endParaRPr lang="en-US" kern="12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14440" lvl="1" indent="-171360" defTabSz="685800">
              <a:lnSpc>
                <a:spcPct val="90000"/>
              </a:lnSpc>
              <a:spcBef>
                <a:spcPts val="374"/>
              </a:spcBef>
              <a:buClr>
                <a:srgbClr val="000000"/>
              </a:buClr>
              <a:buFont typeface="Arial"/>
              <a:buChar char="•"/>
              <a:tabLst>
                <a:tab pos="0" algn="l"/>
              </a:tabLst>
            </a:pPr>
            <a:r>
              <a:rPr lang="de-DE" kern="1200" spc="-1" dirty="0">
                <a:solidFill>
                  <a:srgbClr val="000000"/>
                </a:solidFill>
                <a:latin typeface="Calibri" panose="020F0502020204030204" pitchFamily="34" charset="0"/>
                <a:ea typeface="Calibri" panose="020F0502020204030204" pitchFamily="34" charset="0"/>
                <a:cs typeface="Calibri" panose="020F0502020204030204" pitchFamily="34" charset="0"/>
              </a:rPr>
              <a:t>Systemzeit(en)</a:t>
            </a:r>
            <a:endParaRPr lang="en-US" kern="12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685800" lvl="2" defTabSz="685800">
              <a:lnSpc>
                <a:spcPct val="90000"/>
              </a:lnSpc>
              <a:spcBef>
                <a:spcPts val="374"/>
              </a:spcBef>
              <a:buClr>
                <a:srgbClr val="000000"/>
              </a:buClr>
              <a:tabLst>
                <a:tab pos="0" algn="l"/>
              </a:tabLst>
            </a:pPr>
            <a:r>
              <a:rPr lang="de-DE" kern="1200" spc="-1" dirty="0">
                <a:solidFill>
                  <a:srgbClr val="000000"/>
                </a:solidFill>
                <a:latin typeface="Calibri" panose="020F0502020204030204" pitchFamily="34" charset="0"/>
                <a:ea typeface="Calibri" panose="020F0502020204030204" pitchFamily="34" charset="0"/>
                <a:cs typeface="Calibri" panose="020F0502020204030204" pitchFamily="34" charset="0"/>
              </a:rPr>
              <a:t> Dynamisches Denken, Zeitunstimmigkeiten</a:t>
            </a:r>
            <a:endParaRPr lang="en-US" kern="12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14440" lvl="1" indent="-171360" defTabSz="685800">
              <a:lnSpc>
                <a:spcPct val="90000"/>
              </a:lnSpc>
              <a:spcBef>
                <a:spcPts val="374"/>
              </a:spcBef>
              <a:buClr>
                <a:srgbClr val="000000"/>
              </a:buClr>
              <a:buFont typeface="Arial"/>
              <a:buChar char="•"/>
              <a:tabLst>
                <a:tab pos="0" algn="l"/>
              </a:tabLst>
            </a:pPr>
            <a:r>
              <a:rPr lang="de-DE" kern="1200" spc="-1" dirty="0">
                <a:solidFill>
                  <a:srgbClr val="000000"/>
                </a:solidFill>
                <a:latin typeface="Calibri" panose="020F0502020204030204" pitchFamily="34" charset="0"/>
                <a:ea typeface="Calibri" panose="020F0502020204030204" pitchFamily="34" charset="0"/>
                <a:cs typeface="Calibri" panose="020F0502020204030204" pitchFamily="34" charset="0"/>
              </a:rPr>
              <a:t>Systemgrenzen (von außen)</a:t>
            </a:r>
            <a:endParaRPr lang="en-US" kern="12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685800" lvl="2" defTabSz="685800">
              <a:lnSpc>
                <a:spcPct val="90000"/>
              </a:lnSpc>
              <a:spcBef>
                <a:spcPts val="374"/>
              </a:spcBef>
              <a:buClr>
                <a:srgbClr val="000000"/>
              </a:buClr>
              <a:tabLst>
                <a:tab pos="0" algn="l"/>
              </a:tabLst>
            </a:pPr>
            <a:r>
              <a:rPr lang="de-DE" kern="1200" spc="-1" dirty="0">
                <a:solidFill>
                  <a:srgbClr val="000000"/>
                </a:solidFill>
                <a:latin typeface="Calibri" panose="020F0502020204030204" pitchFamily="34" charset="0"/>
                <a:ea typeface="Calibri" panose="020F0502020204030204" pitchFamily="34" charset="0"/>
                <a:cs typeface="Calibri" panose="020F0502020204030204" pitchFamily="34" charset="0"/>
              </a:rPr>
              <a:t>Denken in Modellen, Vernetztes Denken, System-Reflexivität</a:t>
            </a:r>
            <a:endParaRPr lang="en-US" kern="12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indent="0" defTabSz="685800">
              <a:lnSpc>
                <a:spcPct val="90000"/>
              </a:lnSpc>
              <a:spcBef>
                <a:spcPts val="751"/>
              </a:spcBef>
              <a:buNone/>
              <a:tabLst>
                <a:tab pos="0" algn="l"/>
              </a:tabLst>
            </a:pPr>
            <a:endParaRPr lang="en-US" sz="2100" b="0" strike="noStrike" spc="-1" dirty="0">
              <a:solidFill>
                <a:schemeClr val="dk1"/>
              </a:solidFill>
              <a:latin typeface="Calibri"/>
            </a:endParaRPr>
          </a:p>
        </p:txBody>
      </p:sp>
      <p:pic>
        <p:nvPicPr>
          <p:cNvPr id="180" name="Grafik 3" descr="Ein Bild, das Grafiken, Kreis, Clipart, Symbol enthält.&#10;&#10;Automatisch generierte Beschreibung">
            <a:extLst>
              <a:ext uri="{FF2B5EF4-FFF2-40B4-BE49-F238E27FC236}">
                <a16:creationId xmlns:a16="http://schemas.microsoft.com/office/drawing/2014/main" id="{A822B27E-43F1-B794-DFC2-F140EF80964E}"/>
              </a:ext>
            </a:extLst>
          </p:cNvPr>
          <p:cNvPicPr/>
          <p:nvPr/>
        </p:nvPicPr>
        <p:blipFill>
          <a:blip r:embed="rId2"/>
          <a:stretch/>
        </p:blipFill>
        <p:spPr>
          <a:xfrm>
            <a:off x="7034040" y="573480"/>
            <a:ext cx="645840" cy="642600"/>
          </a:xfrm>
          <a:prstGeom prst="rect">
            <a:avLst/>
          </a:prstGeom>
          <a:noFill/>
          <a:ln w="0">
            <a:noFill/>
          </a:ln>
        </p:spPr>
      </p:pic>
    </p:spTree>
    <p:extLst>
      <p:ext uri="{BB962C8B-B14F-4D97-AF65-F5344CB8AC3E}">
        <p14:creationId xmlns:p14="http://schemas.microsoft.com/office/powerpoint/2010/main" val="2459549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36314-6161-F42D-92FB-BF82D4808E6A}"/>
            </a:ext>
          </a:extLst>
        </p:cNvPr>
        <p:cNvGrpSpPr/>
        <p:nvPr/>
      </p:nvGrpSpPr>
      <p:grpSpPr>
        <a:xfrm>
          <a:off x="0" y="0"/>
          <a:ext cx="0" cy="0"/>
          <a:chOff x="0" y="0"/>
          <a:chExt cx="0" cy="0"/>
        </a:xfrm>
      </p:grpSpPr>
      <p:sp>
        <p:nvSpPr>
          <p:cNvPr id="184" name="PlaceHolder 1">
            <a:extLst>
              <a:ext uri="{FF2B5EF4-FFF2-40B4-BE49-F238E27FC236}">
                <a16:creationId xmlns:a16="http://schemas.microsoft.com/office/drawing/2014/main" id="{2FFD6089-B4EE-66B4-475C-1A7CA0101D48}"/>
              </a:ext>
            </a:extLst>
          </p:cNvPr>
          <p:cNvSpPr>
            <a:spLocks noGrp="1"/>
          </p:cNvSpPr>
          <p:nvPr>
            <p:ph/>
          </p:nvPr>
        </p:nvSpPr>
        <p:spPr>
          <a:xfrm>
            <a:off x="619920" y="847800"/>
            <a:ext cx="8235360" cy="805320"/>
          </a:xfrm>
          <a:prstGeom prst="rect">
            <a:avLst/>
          </a:prstGeom>
          <a:noFill/>
          <a:ln w="0">
            <a:noFill/>
          </a:ln>
        </p:spPr>
        <p:txBody>
          <a:bodyPr lIns="91440" tIns="45720" rIns="91440" bIns="45720" anchor="t">
            <a:normAutofit/>
          </a:bodyPr>
          <a:lstStyle/>
          <a:p>
            <a:pPr indent="0" defTabSz="685800">
              <a:lnSpc>
                <a:spcPct val="90000"/>
              </a:lnSpc>
              <a:spcBef>
                <a:spcPts val="751"/>
              </a:spcBef>
              <a:buNone/>
              <a:tabLst>
                <a:tab pos="0" algn="l"/>
              </a:tabLst>
            </a:pPr>
            <a:r>
              <a:rPr lang="de-DE" sz="2400" b="0" strike="noStrike" spc="-1" dirty="0">
                <a:solidFill>
                  <a:schemeClr val="dk1"/>
                </a:solidFill>
                <a:ea typeface="Arial"/>
              </a:rPr>
              <a:t>Ökonomische Domänenspezifik – ‚notwendige‘ Dimensionen</a:t>
            </a:r>
            <a:endParaRPr lang="en-US" sz="2400" b="0" strike="noStrike" spc="-1" dirty="0">
              <a:solidFill>
                <a:schemeClr val="dk1"/>
              </a:solidFill>
            </a:endParaRPr>
          </a:p>
        </p:txBody>
      </p:sp>
      <p:sp>
        <p:nvSpPr>
          <p:cNvPr id="185" name="Inhaltsplatzhalter 6">
            <a:extLst>
              <a:ext uri="{FF2B5EF4-FFF2-40B4-BE49-F238E27FC236}">
                <a16:creationId xmlns:a16="http://schemas.microsoft.com/office/drawing/2014/main" id="{29D20148-AA24-98D2-6D9B-9B187FB7E22E}"/>
              </a:ext>
            </a:extLst>
          </p:cNvPr>
          <p:cNvSpPr/>
          <p:nvPr/>
        </p:nvSpPr>
        <p:spPr>
          <a:xfrm>
            <a:off x="619920" y="1653480"/>
            <a:ext cx="6302880" cy="3233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5000" lnSpcReduction="10000"/>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900" b="0" i="0" u="none" strike="noStrike" kern="1200" cap="none" spc="-1" normalizeH="0" baseline="0" noProof="0" dirty="0">
                <a:ln>
                  <a:noFill/>
                </a:ln>
                <a:solidFill>
                  <a:srgbClr val="000000"/>
                </a:solidFill>
                <a:effectLst/>
                <a:uLnTx/>
                <a:uFillTx/>
                <a:cs typeface="Arial"/>
              </a:rPr>
              <a:t>Systemversagen</a:t>
            </a: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defRPr/>
            </a:pPr>
            <a:r>
              <a:rPr kumimoji="0" lang="de-DE" sz="1900" b="0" i="0" u="none" strike="noStrike" kern="1200" cap="none" spc="-1" normalizeH="0" baseline="0" noProof="0" dirty="0">
                <a:ln>
                  <a:noFill/>
                </a:ln>
                <a:solidFill>
                  <a:srgbClr val="000000"/>
                </a:solidFill>
                <a:effectLst/>
                <a:uLnTx/>
                <a:uFillTx/>
                <a:cs typeface="Arial"/>
              </a:rPr>
              <a:t>Die Vielzahl an ökonomischen Phänomenen, die sich mit dem Versagen von Systemischem (Marktversagen, soziale Dilemmata, Krisen …) rechtfertigt eine spezifische Dimension.</a:t>
            </a: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900" b="0" i="0" u="none" strike="noStrike" kern="1200" cap="none" spc="-1" normalizeH="0" baseline="0" noProof="0" dirty="0">
                <a:ln>
                  <a:noFill/>
                </a:ln>
                <a:solidFill>
                  <a:srgbClr val="000000"/>
                </a:solidFill>
                <a:effectLst/>
                <a:uLnTx/>
                <a:uFillTx/>
                <a:cs typeface="Arial"/>
              </a:rPr>
              <a:t> ‚Zeitunstimmigkeiten‘</a:t>
            </a: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defRPr/>
            </a:pPr>
            <a:r>
              <a:rPr kumimoji="0" lang="de-DE" sz="1900" b="0" i="0" u="none" strike="noStrike" kern="1200" cap="none" spc="-1" normalizeH="0" baseline="0" noProof="0" dirty="0">
                <a:ln>
                  <a:noFill/>
                </a:ln>
                <a:solidFill>
                  <a:srgbClr val="000000"/>
                </a:solidFill>
                <a:effectLst/>
                <a:uLnTx/>
                <a:uFillTx/>
                <a:cs typeface="Arial"/>
              </a:rPr>
              <a:t>Analoges gilt für die Bedeutung der spezifischen kritischen Perspektive auf die Divergenz von kurz- und langfristigen Folgen von Maßnahmen o.ä. (Drehtüreffekt, Anpassungsverhalten …)</a:t>
            </a: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900" b="0" i="0" u="none" strike="noStrike" kern="1200" cap="none" spc="-1" normalizeH="0" baseline="0" noProof="0" dirty="0">
                <a:ln>
                  <a:noFill/>
                </a:ln>
                <a:solidFill>
                  <a:srgbClr val="000000"/>
                </a:solidFill>
                <a:effectLst/>
                <a:uLnTx/>
                <a:uFillTx/>
                <a:cs typeface="Arial"/>
              </a:rPr>
              <a:t>Aggregation</a:t>
            </a:r>
          </a:p>
          <a:p>
            <a:pPr marL="514440" marR="0" lvl="1" indent="-171360" algn="l" defTabSz="685800" rtl="0" eaLnBrk="1" fontAlgn="auto" latinLnBrk="0" hangingPunct="1">
              <a:lnSpc>
                <a:spcPct val="90000"/>
              </a:lnSpc>
              <a:spcBef>
                <a:spcPts val="374"/>
              </a:spcBef>
              <a:spcAft>
                <a:spcPts val="0"/>
              </a:spcAft>
              <a:buClr>
                <a:srgbClr val="000000"/>
              </a:buClr>
              <a:buSzTx/>
              <a:buFont typeface="Arial"/>
              <a:buChar char="•"/>
              <a:tabLst/>
              <a:defRPr/>
            </a:pPr>
            <a:r>
              <a:rPr kumimoji="0" lang="de-DE" sz="1900" b="0" i="0" u="none" strike="noStrike" kern="1200" cap="none" spc="-1" normalizeH="0" baseline="0" noProof="0" dirty="0">
                <a:ln>
                  <a:noFill/>
                </a:ln>
                <a:solidFill>
                  <a:srgbClr val="000000"/>
                </a:solidFill>
                <a:effectLst/>
                <a:uLnTx/>
                <a:uFillTx/>
                <a:cs typeface="Arial"/>
              </a:rPr>
              <a:t>Eine einzelne Aggregation ist im engeren Sinne nicht systemisch. Aber ökonomische Makro-Modellierungen, die Bezüge zwischen Aggregaten, z.B. Arbeitslosenquote und Inflationsrate, herstellen, beruhen letztlich auf systemischen Zusammenhängen auf der Mikroebene.</a:t>
            </a: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de-DE" sz="1580" b="0" i="0" u="none" strike="noStrike" kern="1200" cap="none" spc="-1" normalizeH="0" baseline="0" noProof="0" dirty="0">
              <a:ln>
                <a:noFill/>
              </a:ln>
              <a:solidFill>
                <a:srgbClr val="000000"/>
              </a:solidFill>
              <a:effectLst/>
              <a:uLnTx/>
              <a:uFillTx/>
              <a:latin typeface="Calibri"/>
              <a:cs typeface="Arial"/>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de-DE" sz="1580" b="0" i="0" u="none" strike="noStrike" kern="1200" cap="none" spc="-1" normalizeH="0" baseline="0" noProof="0" dirty="0">
              <a:ln>
                <a:noFill/>
              </a:ln>
              <a:solidFill>
                <a:srgbClr val="000000"/>
              </a:solidFill>
              <a:effectLst/>
              <a:uLnTx/>
              <a:uFillTx/>
              <a:latin typeface="Calibri"/>
              <a:cs typeface="Arial"/>
            </a:endParaRPr>
          </a:p>
        </p:txBody>
      </p:sp>
      <p:pic>
        <p:nvPicPr>
          <p:cNvPr id="186" name="Grafik 3" descr="Ein Bild, das Grafiken, Kreis, Clipart, Symbol enthält.&#10;&#10;Automatisch generierte Beschreibung">
            <a:extLst>
              <a:ext uri="{FF2B5EF4-FFF2-40B4-BE49-F238E27FC236}">
                <a16:creationId xmlns:a16="http://schemas.microsoft.com/office/drawing/2014/main" id="{D9658017-9366-75F9-2301-9BC674B6E31D}"/>
              </a:ext>
            </a:extLst>
          </p:cNvPr>
          <p:cNvPicPr/>
          <p:nvPr/>
        </p:nvPicPr>
        <p:blipFill>
          <a:blip r:embed="rId3"/>
          <a:stretch/>
        </p:blipFill>
        <p:spPr>
          <a:xfrm>
            <a:off x="7458840" y="2548080"/>
            <a:ext cx="861120" cy="856800"/>
          </a:xfrm>
          <a:prstGeom prst="rect">
            <a:avLst/>
          </a:prstGeom>
          <a:noFill/>
          <a:ln w="0">
            <a:noFill/>
          </a:ln>
        </p:spPr>
      </p:pic>
    </p:spTree>
    <p:extLst>
      <p:ext uri="{BB962C8B-B14F-4D97-AF65-F5344CB8AC3E}">
        <p14:creationId xmlns:p14="http://schemas.microsoft.com/office/powerpoint/2010/main" val="3343910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3D746-B0AA-DDB8-C488-8189C02EE248}"/>
            </a:ext>
          </a:extLst>
        </p:cNvPr>
        <p:cNvGrpSpPr/>
        <p:nvPr/>
      </p:nvGrpSpPr>
      <p:grpSpPr>
        <a:xfrm>
          <a:off x="0" y="0"/>
          <a:ext cx="0" cy="0"/>
          <a:chOff x="0" y="0"/>
          <a:chExt cx="0" cy="0"/>
        </a:xfrm>
      </p:grpSpPr>
      <p:graphicFrame>
        <p:nvGraphicFramePr>
          <p:cNvPr id="181" name="Inhaltsplatzhalter 4">
            <a:extLst>
              <a:ext uri="{FF2B5EF4-FFF2-40B4-BE49-F238E27FC236}">
                <a16:creationId xmlns:a16="http://schemas.microsoft.com/office/drawing/2014/main" id="{3EC27313-20C1-B47F-64A1-A70D63DFCA1D}"/>
              </a:ext>
            </a:extLst>
          </p:cNvPr>
          <p:cNvGraphicFramePr/>
          <p:nvPr/>
        </p:nvGraphicFramePr>
        <p:xfrm>
          <a:off x="177209" y="115199"/>
          <a:ext cx="8690344" cy="4841112"/>
        </p:xfrm>
        <a:graphic>
          <a:graphicData uri="http://schemas.openxmlformats.org/drawingml/2006/table">
            <a:tbl>
              <a:tblPr/>
              <a:tblGrid>
                <a:gridCol w="8690344">
                  <a:extLst>
                    <a:ext uri="{9D8B030D-6E8A-4147-A177-3AD203B41FA5}">
                      <a16:colId xmlns:a16="http://schemas.microsoft.com/office/drawing/2014/main" val="20000"/>
                    </a:ext>
                  </a:extLst>
                </a:gridCol>
              </a:tblGrid>
              <a:tr h="270527">
                <a:tc>
                  <a:txBody>
                    <a:bodyPr/>
                    <a:lstStyle/>
                    <a:p>
                      <a:pPr defTabSz="514440">
                        <a:lnSpc>
                          <a:spcPct val="107000"/>
                        </a:lnSpc>
                        <a:spcBef>
                          <a:spcPts val="601"/>
                        </a:spcBef>
                      </a:pPr>
                      <a:r>
                        <a:rPr lang="de-DE" sz="1100" b="1" strike="noStrike" cap="all" spc="-1">
                          <a:solidFill>
                            <a:schemeClr val="dk1"/>
                          </a:solidFill>
                          <a:latin typeface="Aptos"/>
                          <a:ea typeface="Times New Roman"/>
                        </a:rPr>
                        <a:t>Systemstruktur (innen)</a:t>
                      </a:r>
                      <a:endParaRPr lang="de-DE" sz="1100" b="0" strike="noStrike" spc="-1">
                        <a:solidFill>
                          <a:srgbClr val="000000"/>
                        </a:solidFill>
                        <a:latin typeface="Calibri"/>
                      </a:endParaRPr>
                    </a:p>
                  </a:txBody>
                  <a:tcPr marL="33480" marR="33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86582">
                <a:tc>
                  <a:txBody>
                    <a:bodyPr/>
                    <a:lstStyle/>
                    <a:p>
                      <a:pPr algn="ctr" defTabSz="514440">
                        <a:lnSpc>
                          <a:spcPct val="107000"/>
                        </a:lnSpc>
                        <a:spcBef>
                          <a:spcPts val="601"/>
                        </a:spcBef>
                      </a:pPr>
                      <a:r>
                        <a:rPr lang="de-DE" sz="1200" b="1" strike="noStrike" cap="small" spc="-1">
                          <a:solidFill>
                            <a:schemeClr val="dk1"/>
                          </a:solidFill>
                          <a:latin typeface="Aptos"/>
                          <a:ea typeface="Times New Roman"/>
                        </a:rPr>
                        <a:t>Selbstorganisation</a:t>
                      </a:r>
                      <a:endParaRPr lang="de-DE" sz="1200" b="0" strike="noStrike" spc="-1">
                        <a:solidFill>
                          <a:srgbClr val="000000"/>
                        </a:solidFill>
                        <a:latin typeface="Calibri"/>
                      </a:endParaRPr>
                    </a:p>
                  </a:txBody>
                  <a:tcPr marL="33480" marR="33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943595">
                <a:tc>
                  <a:txBody>
                    <a:bodyPr/>
                    <a:lstStyle/>
                    <a:p>
                      <a:pPr defTabSz="514440">
                        <a:lnSpc>
                          <a:spcPct val="115000"/>
                        </a:lnSpc>
                        <a:spcAft>
                          <a:spcPts val="799"/>
                        </a:spcAft>
                      </a:pPr>
                      <a:r>
                        <a:rPr lang="de-DE" sz="1200" b="0" i="1" strike="noStrike" spc="-1" dirty="0">
                          <a:solidFill>
                            <a:schemeClr val="dk1"/>
                          </a:solidFill>
                          <a:latin typeface="Aptos"/>
                          <a:ea typeface="Times New Roman"/>
                        </a:rPr>
                        <a:t>Selbstorganisation</a:t>
                      </a:r>
                      <a:r>
                        <a:rPr lang="de-DE" sz="1200" b="0" strike="noStrike" spc="-1" dirty="0">
                          <a:solidFill>
                            <a:schemeClr val="dk1"/>
                          </a:solidFill>
                          <a:latin typeface="Aptos"/>
                          <a:ea typeface="Times New Roman"/>
                        </a:rPr>
                        <a:t> bezeichnet die zentrale Systemcharakteristik, dass die Eigenschaften des Systems (z.B. Flugformationen von Vogelschwärmen) nicht auf Eigenschaften der Systemelemente (z.B. Instinkte der je einzelnen Vögel) reduzierbar sind, sondern sich aus dem Gesamtzusammenhang ergeben. Diese emergenten Eigenschaften beruhen häufig auf (negativen) Rückkoppelungseffekten (z.B. strömungstechnische Optimierungen in Abhängigkeit von den gerade Vorausfliegenden). </a:t>
                      </a:r>
                      <a:endParaRPr lang="de-DE" sz="1200" b="0" strike="noStrike" spc="-1" dirty="0">
                        <a:solidFill>
                          <a:srgbClr val="000000"/>
                        </a:solidFill>
                        <a:latin typeface="Calibri"/>
                      </a:endParaRPr>
                    </a:p>
                  </a:txBody>
                  <a:tcPr marL="33480" marR="33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286582">
                <a:tc>
                  <a:txBody>
                    <a:bodyPr/>
                    <a:lstStyle/>
                    <a:p>
                      <a:pPr algn="ctr" defTabSz="514440">
                        <a:lnSpc>
                          <a:spcPct val="107000"/>
                        </a:lnSpc>
                        <a:spcBef>
                          <a:spcPts val="601"/>
                        </a:spcBef>
                      </a:pPr>
                      <a:r>
                        <a:rPr lang="de-DE" sz="1200" b="1" strike="noStrike" cap="small" spc="-1">
                          <a:solidFill>
                            <a:schemeClr val="dk1"/>
                          </a:solidFill>
                          <a:latin typeface="Aptos"/>
                          <a:ea typeface="Times New Roman"/>
                        </a:rPr>
                        <a:t>Systemversagen</a:t>
                      </a:r>
                      <a:endParaRPr lang="de-DE" sz="1200" b="0" strike="noStrike" spc="-1">
                        <a:solidFill>
                          <a:srgbClr val="000000"/>
                        </a:solidFill>
                        <a:latin typeface="Calibri"/>
                      </a:endParaRPr>
                    </a:p>
                  </a:txBody>
                  <a:tcPr marL="33480" marR="33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728318">
                <a:tc>
                  <a:txBody>
                    <a:bodyPr/>
                    <a:lstStyle/>
                    <a:p>
                      <a:pPr defTabSz="514440">
                        <a:lnSpc>
                          <a:spcPct val="115000"/>
                        </a:lnSpc>
                        <a:spcAft>
                          <a:spcPts val="799"/>
                        </a:spcAft>
                      </a:pPr>
                      <a:r>
                        <a:rPr lang="de-DE" sz="1200" b="0" i="1" strike="noStrike" spc="-1" dirty="0">
                          <a:solidFill>
                            <a:schemeClr val="dk1"/>
                          </a:solidFill>
                          <a:latin typeface="Aptos"/>
                          <a:ea typeface="Times New Roman"/>
                        </a:rPr>
                        <a:t>Systemversagen </a:t>
                      </a:r>
                      <a:r>
                        <a:rPr lang="de-DE" sz="1200" b="0" i="0" strike="noStrike" spc="-1" dirty="0">
                          <a:solidFill>
                            <a:schemeClr val="dk1"/>
                          </a:solidFill>
                          <a:latin typeface="Aptos"/>
                          <a:ea typeface="Times New Roman"/>
                        </a:rPr>
                        <a:t>bezieht sich auf das gerade in ökonomischen Zusammenhängen relevante Phänomen von Krisen. Die dynamische Natur von Systemen kann auch instabile bzw. selbst-zerstörerische Dynamik aufweisen. Dies geschieht typischerweise durch positive Rückkoppelungseffekte, d.h. sich selbst verstärkende Prozesse.</a:t>
                      </a:r>
                      <a:endParaRPr lang="de-DE" sz="1200" b="0" i="0" strike="noStrike" spc="-1" dirty="0">
                        <a:solidFill>
                          <a:srgbClr val="000000"/>
                        </a:solidFill>
                        <a:latin typeface="Calibri"/>
                      </a:endParaRPr>
                    </a:p>
                  </a:txBody>
                  <a:tcPr marL="33480" marR="33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86582">
                <a:tc>
                  <a:txBody>
                    <a:bodyPr/>
                    <a:lstStyle/>
                    <a:p>
                      <a:pPr algn="ctr" defTabSz="514440">
                        <a:lnSpc>
                          <a:spcPct val="107000"/>
                        </a:lnSpc>
                        <a:spcBef>
                          <a:spcPts val="601"/>
                        </a:spcBef>
                      </a:pPr>
                      <a:r>
                        <a:rPr lang="de-DE" sz="1200" b="1" strike="noStrike" cap="small" spc="-1">
                          <a:solidFill>
                            <a:schemeClr val="dk1"/>
                          </a:solidFill>
                          <a:latin typeface="Aptos"/>
                          <a:ea typeface="Times New Roman"/>
                        </a:rPr>
                        <a:t>Interdependenz</a:t>
                      </a:r>
                      <a:endParaRPr lang="de-DE" sz="1200" b="0" strike="noStrike" spc="-1">
                        <a:solidFill>
                          <a:srgbClr val="000000"/>
                        </a:solidFill>
                        <a:latin typeface="Calibri"/>
                      </a:endParaRPr>
                    </a:p>
                  </a:txBody>
                  <a:tcPr marL="33480" marR="33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728318">
                <a:tc>
                  <a:txBody>
                    <a:bodyPr/>
                    <a:lstStyle/>
                    <a:p>
                      <a:pPr defTabSz="514440">
                        <a:lnSpc>
                          <a:spcPct val="115000"/>
                        </a:lnSpc>
                        <a:spcAft>
                          <a:spcPts val="799"/>
                        </a:spcAft>
                      </a:pPr>
                      <a:r>
                        <a:rPr lang="de-DE" sz="1200" b="0" i="0" strike="noStrike" spc="-1" dirty="0">
                          <a:solidFill>
                            <a:schemeClr val="dk1"/>
                          </a:solidFill>
                          <a:latin typeface="Aptos"/>
                          <a:ea typeface="Times New Roman"/>
                        </a:rPr>
                        <a:t>Mit </a:t>
                      </a:r>
                      <a:r>
                        <a:rPr lang="de-DE" sz="1200" b="0" i="1" strike="noStrike" spc="-1" dirty="0">
                          <a:solidFill>
                            <a:schemeClr val="dk1"/>
                          </a:solidFill>
                          <a:latin typeface="Aptos"/>
                          <a:ea typeface="Times New Roman"/>
                        </a:rPr>
                        <a:t>Interdependenz</a:t>
                      </a:r>
                      <a:r>
                        <a:rPr lang="de-DE" sz="1200" b="0" i="0" strike="noStrike" spc="-1" dirty="0">
                          <a:solidFill>
                            <a:schemeClr val="dk1"/>
                          </a:solidFill>
                          <a:latin typeface="Aptos"/>
                          <a:ea typeface="Times New Roman"/>
                        </a:rPr>
                        <a:t> sollen Phänomene von z.T. komplexen wechselseitigen Verursachungszusammenhängen erfasst werden. Die Betrachtung bleibt dabei Vorrangig auf der Ebene der Bezüge zwischen den Elementen eines Systems. Die wechselseitige Beeinflussung kann dabei auch indirekt und intransparent für Personen sein, dies sich in dieser Struktur befinden.</a:t>
                      </a:r>
                      <a:endParaRPr lang="de-DE" sz="1200" b="0" i="0" strike="noStrike" spc="-1" dirty="0">
                        <a:solidFill>
                          <a:srgbClr val="000000"/>
                        </a:solidFill>
                        <a:latin typeface="Calibri"/>
                      </a:endParaRPr>
                    </a:p>
                  </a:txBody>
                  <a:tcPr marL="33480" marR="33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286582">
                <a:tc>
                  <a:txBody>
                    <a:bodyPr/>
                    <a:lstStyle/>
                    <a:p>
                      <a:pPr algn="ctr" defTabSz="514440">
                        <a:lnSpc>
                          <a:spcPct val="107000"/>
                        </a:lnSpc>
                        <a:spcBef>
                          <a:spcPts val="601"/>
                        </a:spcBef>
                      </a:pPr>
                      <a:r>
                        <a:rPr lang="de-DE" sz="1200" b="1" strike="noStrike" cap="small" spc="-1">
                          <a:solidFill>
                            <a:schemeClr val="dk1"/>
                          </a:solidFill>
                          <a:latin typeface="Aptos"/>
                          <a:ea typeface="Times New Roman"/>
                        </a:rPr>
                        <a:t>Aggregation</a:t>
                      </a:r>
                      <a:endParaRPr lang="de-DE" sz="1200" b="0" strike="noStrike" spc="-1">
                        <a:solidFill>
                          <a:srgbClr val="000000"/>
                        </a:solidFill>
                        <a:latin typeface="Calibri"/>
                      </a:endParaRPr>
                    </a:p>
                  </a:txBody>
                  <a:tcPr marL="33480" marR="33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7"/>
                  </a:ext>
                </a:extLst>
              </a:tr>
              <a:tr h="1024026">
                <a:tc>
                  <a:txBody>
                    <a:bodyPr/>
                    <a:lstStyle/>
                    <a:p>
                      <a:pPr defTabSz="514440">
                        <a:lnSpc>
                          <a:spcPct val="115000"/>
                        </a:lnSpc>
                        <a:spcAft>
                          <a:spcPts val="799"/>
                        </a:spcAft>
                      </a:pPr>
                      <a:r>
                        <a:rPr lang="de-DE" sz="1200" b="0" i="0" strike="noStrike" spc="-1" dirty="0">
                          <a:solidFill>
                            <a:schemeClr val="dk1"/>
                          </a:solidFill>
                          <a:latin typeface="Aptos"/>
                          <a:ea typeface="Times New Roman"/>
                        </a:rPr>
                        <a:t>Mit </a:t>
                      </a:r>
                      <a:r>
                        <a:rPr lang="de-DE" sz="1200" b="0" i="1" strike="noStrike" spc="-1" dirty="0">
                          <a:solidFill>
                            <a:schemeClr val="dk1"/>
                          </a:solidFill>
                          <a:latin typeface="Aptos"/>
                          <a:ea typeface="Times New Roman"/>
                        </a:rPr>
                        <a:t>Aggregation</a:t>
                      </a:r>
                      <a:r>
                        <a:rPr lang="de-DE" sz="1200" b="0" i="0" strike="noStrike" spc="-1" dirty="0">
                          <a:solidFill>
                            <a:schemeClr val="dk1"/>
                          </a:solidFill>
                          <a:latin typeface="Aptos"/>
                          <a:ea typeface="Times New Roman"/>
                        </a:rPr>
                        <a:t> ist hier die Abstraktion komplexer soziale Gegebenheiten mit Blick auf eine wirtschaftliche relevante Größe gemeint (z.B. die Arbeitslosenquote oder das BIP/Kopf). Entscheidend ist hierbei, dass diese aggregierten Größen in funktionale Zusammenhänge gebracht werden können, so dass auf der Mikroebene komplexe soziale Prozesse auf der Makroebene einfach (systemisch) erklärt werden können.</a:t>
                      </a:r>
                      <a:endParaRPr lang="de-DE" sz="1200" b="0" i="0" strike="noStrike" spc="-1" dirty="0">
                        <a:solidFill>
                          <a:srgbClr val="000000"/>
                        </a:solidFill>
                        <a:latin typeface="Calibri"/>
                      </a:endParaRPr>
                    </a:p>
                  </a:txBody>
                  <a:tcPr marL="33480" marR="33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61798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65272-8AE4-27BC-FF5A-D554D0237C3C}"/>
            </a:ext>
          </a:extLst>
        </p:cNvPr>
        <p:cNvGrpSpPr/>
        <p:nvPr/>
      </p:nvGrpSpPr>
      <p:grpSpPr>
        <a:xfrm>
          <a:off x="0" y="0"/>
          <a:ext cx="0" cy="0"/>
          <a:chOff x="0" y="0"/>
          <a:chExt cx="0" cy="0"/>
        </a:xfrm>
      </p:grpSpPr>
      <p:graphicFrame>
        <p:nvGraphicFramePr>
          <p:cNvPr id="182" name="Inhaltsplatzhalter 1">
            <a:extLst>
              <a:ext uri="{FF2B5EF4-FFF2-40B4-BE49-F238E27FC236}">
                <a16:creationId xmlns:a16="http://schemas.microsoft.com/office/drawing/2014/main" id="{D6521865-0A90-BBF8-947F-26C3E856293D}"/>
              </a:ext>
            </a:extLst>
          </p:cNvPr>
          <p:cNvGraphicFramePr/>
          <p:nvPr/>
        </p:nvGraphicFramePr>
        <p:xfrm>
          <a:off x="1027043" y="301611"/>
          <a:ext cx="6997148" cy="4038474"/>
        </p:xfrm>
        <a:graphic>
          <a:graphicData uri="http://schemas.openxmlformats.org/drawingml/2006/table">
            <a:tbl>
              <a:tblPr/>
              <a:tblGrid>
                <a:gridCol w="6997148">
                  <a:extLst>
                    <a:ext uri="{9D8B030D-6E8A-4147-A177-3AD203B41FA5}">
                      <a16:colId xmlns:a16="http://schemas.microsoft.com/office/drawing/2014/main" val="20000"/>
                    </a:ext>
                  </a:extLst>
                </a:gridCol>
              </a:tblGrid>
              <a:tr h="390706">
                <a:tc>
                  <a:txBody>
                    <a:bodyPr/>
                    <a:lstStyle/>
                    <a:p>
                      <a:pPr defTabSz="514440">
                        <a:lnSpc>
                          <a:spcPct val="107000"/>
                        </a:lnSpc>
                        <a:spcBef>
                          <a:spcPts val="601"/>
                        </a:spcBef>
                      </a:pPr>
                      <a:r>
                        <a:rPr lang="de-DE" sz="1200" b="1" strike="noStrike" cap="all" spc="-1" dirty="0">
                          <a:solidFill>
                            <a:schemeClr val="dk1"/>
                          </a:solidFill>
                          <a:latin typeface="Aptos"/>
                          <a:ea typeface="Times New Roman"/>
                        </a:rPr>
                        <a:t>Systemzeit(en)</a:t>
                      </a:r>
                      <a:endParaRPr lang="de-DE" sz="1200" b="0" strike="noStrike" spc="-1" dirty="0">
                        <a:solidFill>
                          <a:srgbClr val="000000"/>
                        </a:solidFill>
                        <a:latin typeface="Calibri"/>
                      </a:endParaRPr>
                    </a:p>
                  </a:txBody>
                  <a:tcPr marL="51120" marR="51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390706">
                <a:tc>
                  <a:txBody>
                    <a:bodyPr/>
                    <a:lstStyle/>
                    <a:p>
                      <a:pPr algn="ctr" defTabSz="514440">
                        <a:lnSpc>
                          <a:spcPct val="107000"/>
                        </a:lnSpc>
                        <a:spcBef>
                          <a:spcPts val="601"/>
                        </a:spcBef>
                      </a:pPr>
                      <a:r>
                        <a:rPr lang="de-DE" sz="1200" b="1" strike="noStrike" cap="small" spc="-1" dirty="0">
                          <a:solidFill>
                            <a:schemeClr val="dk1"/>
                          </a:solidFill>
                          <a:latin typeface="Aptos"/>
                          <a:ea typeface="Times New Roman"/>
                        </a:rPr>
                        <a:t>Dynamisches Denken</a:t>
                      </a:r>
                      <a:endParaRPr lang="de-DE" sz="1200" b="0" strike="noStrike" spc="-1" dirty="0">
                        <a:solidFill>
                          <a:srgbClr val="000000"/>
                        </a:solidFill>
                        <a:latin typeface="Calibri"/>
                      </a:endParaRPr>
                    </a:p>
                  </a:txBody>
                  <a:tcPr marL="51120" marR="51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1286431">
                <a:tc>
                  <a:txBody>
                    <a:bodyPr/>
                    <a:lstStyle/>
                    <a:p>
                      <a:pPr defTabSz="514440">
                        <a:lnSpc>
                          <a:spcPct val="115000"/>
                        </a:lnSpc>
                        <a:spcAft>
                          <a:spcPts val="799"/>
                        </a:spcAft>
                      </a:pPr>
                      <a:r>
                        <a:rPr lang="de-DE" sz="1200" b="0" i="0" strike="noStrike" spc="-1" dirty="0">
                          <a:solidFill>
                            <a:schemeClr val="dk1"/>
                          </a:solidFill>
                          <a:latin typeface="Aptos"/>
                          <a:ea typeface="Times New Roman"/>
                        </a:rPr>
                        <a:t>Dynamisches Denken zeichnet sich durch die Beachtung von Prozessualität aus, d.h., dass das Verhalten von Systemen als dauerhaft wahrgenommen wird. Während lineare Verursachungskonzepte häufig einen Anfang und ein Ende beinhalten, betont das dynamische Denken, dass das System weiterprozessiert, und gerade diese Dynamik das Spezifische des jeweiligen systemischen Zusammenhangs darstellt.</a:t>
                      </a:r>
                      <a:endParaRPr lang="de-DE" sz="1200" b="0" i="0" strike="noStrike" spc="-1" dirty="0">
                        <a:solidFill>
                          <a:srgbClr val="000000"/>
                        </a:solidFill>
                        <a:latin typeface="Calibri"/>
                      </a:endParaRPr>
                    </a:p>
                  </a:txBody>
                  <a:tcPr marL="51120" marR="51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390706">
                <a:tc>
                  <a:txBody>
                    <a:bodyPr/>
                    <a:lstStyle/>
                    <a:p>
                      <a:pPr algn="ctr" defTabSz="514440">
                        <a:lnSpc>
                          <a:spcPct val="107000"/>
                        </a:lnSpc>
                        <a:spcBef>
                          <a:spcPts val="601"/>
                        </a:spcBef>
                      </a:pPr>
                      <a:r>
                        <a:rPr lang="de-DE" sz="1200" b="1" strike="noStrike" cap="small" spc="-1" dirty="0">
                          <a:solidFill>
                            <a:schemeClr val="dk1"/>
                          </a:solidFill>
                          <a:latin typeface="Aptos"/>
                          <a:ea typeface="Times New Roman"/>
                        </a:rPr>
                        <a:t>Zeitunstimmigkeiten</a:t>
                      </a:r>
                      <a:endParaRPr lang="de-DE" sz="1200" b="0" strike="noStrike" spc="-1" dirty="0">
                        <a:solidFill>
                          <a:srgbClr val="000000"/>
                        </a:solidFill>
                        <a:latin typeface="Calibri"/>
                      </a:endParaRPr>
                    </a:p>
                  </a:txBody>
                  <a:tcPr marL="51120" marR="51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1579925">
                <a:tc>
                  <a:txBody>
                    <a:bodyPr/>
                    <a:lstStyle/>
                    <a:p>
                      <a:pPr defTabSz="514440">
                        <a:lnSpc>
                          <a:spcPct val="115000"/>
                        </a:lnSpc>
                        <a:spcAft>
                          <a:spcPts val="799"/>
                        </a:spcAft>
                      </a:pPr>
                      <a:r>
                        <a:rPr lang="de-DE" sz="1200" b="0" strike="noStrike" spc="-1" dirty="0">
                          <a:solidFill>
                            <a:schemeClr val="dk1"/>
                          </a:solidFill>
                          <a:latin typeface="Aptos"/>
                          <a:ea typeface="Times New Roman"/>
                        </a:rPr>
                        <a:t>Mit der Bezeichnung </a:t>
                      </a:r>
                      <a:r>
                        <a:rPr lang="de-DE" sz="1200" b="0" i="1" strike="noStrike" spc="-1" dirty="0">
                          <a:solidFill>
                            <a:schemeClr val="dk1"/>
                          </a:solidFill>
                          <a:latin typeface="Aptos"/>
                          <a:ea typeface="Times New Roman"/>
                        </a:rPr>
                        <a:t>'Zeitunstimmigkeit</a:t>
                      </a:r>
                      <a:r>
                        <a:rPr lang="de-DE" sz="1200" b="0" strike="noStrike" spc="-1" dirty="0">
                          <a:solidFill>
                            <a:schemeClr val="dk1"/>
                          </a:solidFill>
                          <a:latin typeface="Aptos"/>
                          <a:ea typeface="Times New Roman"/>
                        </a:rPr>
                        <a:t>' werden hier zeitliche Abfolgen zusammengefasst, die divergierende Effekte in der Kurz- und Langzeitbetrachtung zeigen. Dieser Blick auf die Systemgeschichte - sei es retrospektiv mit Blick auf die Beurteilung aktueller Systemzustände oder sei es prospektiv im Hinblick auf Prognose kommender Zustände - befähigt zur besseren Beurteilung entsprechender Systemprozesse.</a:t>
                      </a:r>
                      <a:endParaRPr lang="de-DE" sz="1200" b="0" strike="noStrike" spc="-1" dirty="0">
                        <a:solidFill>
                          <a:srgbClr val="000000"/>
                        </a:solidFill>
                        <a:latin typeface="Calibri"/>
                      </a:endParaRPr>
                    </a:p>
                  </a:txBody>
                  <a:tcPr marL="51120" marR="51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02226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EE2F1-12E8-4992-C1A8-2AE85F8BA1E6}"/>
            </a:ext>
          </a:extLst>
        </p:cNvPr>
        <p:cNvGrpSpPr/>
        <p:nvPr/>
      </p:nvGrpSpPr>
      <p:grpSpPr>
        <a:xfrm>
          <a:off x="0" y="0"/>
          <a:ext cx="0" cy="0"/>
          <a:chOff x="0" y="0"/>
          <a:chExt cx="0" cy="0"/>
        </a:xfrm>
      </p:grpSpPr>
      <p:graphicFrame>
        <p:nvGraphicFramePr>
          <p:cNvPr id="2" name="Inhaltsplatzhalter 1">
            <a:extLst>
              <a:ext uri="{FF2B5EF4-FFF2-40B4-BE49-F238E27FC236}">
                <a16:creationId xmlns:a16="http://schemas.microsoft.com/office/drawing/2014/main" id="{47CF842A-13BB-528F-BCEB-5E50D3E1C3A2}"/>
              </a:ext>
            </a:extLst>
          </p:cNvPr>
          <p:cNvGraphicFramePr/>
          <p:nvPr/>
        </p:nvGraphicFramePr>
        <p:xfrm>
          <a:off x="887896" y="650184"/>
          <a:ext cx="7341704" cy="3464615"/>
        </p:xfrm>
        <a:graphic>
          <a:graphicData uri="http://schemas.openxmlformats.org/drawingml/2006/table">
            <a:tbl>
              <a:tblPr/>
              <a:tblGrid>
                <a:gridCol w="7341704">
                  <a:extLst>
                    <a:ext uri="{9D8B030D-6E8A-4147-A177-3AD203B41FA5}">
                      <a16:colId xmlns:a16="http://schemas.microsoft.com/office/drawing/2014/main" val="20000"/>
                    </a:ext>
                  </a:extLst>
                </a:gridCol>
              </a:tblGrid>
              <a:tr h="335187">
                <a:tc>
                  <a:txBody>
                    <a:bodyPr/>
                    <a:lstStyle/>
                    <a:p>
                      <a:pPr defTabSz="514440">
                        <a:lnSpc>
                          <a:spcPct val="107000"/>
                        </a:lnSpc>
                        <a:spcBef>
                          <a:spcPts val="601"/>
                        </a:spcBef>
                      </a:pPr>
                      <a:r>
                        <a:rPr lang="de-DE" sz="1200" b="1" strike="noStrike" cap="all" spc="-1">
                          <a:solidFill>
                            <a:schemeClr val="dk1"/>
                          </a:solidFill>
                          <a:latin typeface="Aptos"/>
                          <a:ea typeface="Times New Roman"/>
                        </a:rPr>
                        <a:t>Systemgrenzen (von aussen)</a:t>
                      </a:r>
                      <a:endParaRPr lang="de-DE" sz="1200" b="0" strike="noStrike" spc="-1">
                        <a:solidFill>
                          <a:srgbClr val="000000"/>
                        </a:solidFill>
                        <a:latin typeface="Calibri"/>
                      </a:endParaRPr>
                    </a:p>
                  </a:txBody>
                  <a:tcPr marL="42480" marR="42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335187">
                <a:tc>
                  <a:txBody>
                    <a:bodyPr/>
                    <a:lstStyle/>
                    <a:p>
                      <a:pPr algn="ctr" defTabSz="514440">
                        <a:lnSpc>
                          <a:spcPct val="107000"/>
                        </a:lnSpc>
                        <a:spcBef>
                          <a:spcPts val="601"/>
                        </a:spcBef>
                      </a:pPr>
                      <a:r>
                        <a:rPr lang="de-DE" sz="1200" b="1" strike="noStrike" cap="small" spc="-1">
                          <a:solidFill>
                            <a:schemeClr val="dk1"/>
                          </a:solidFill>
                          <a:latin typeface="Aptos"/>
                          <a:ea typeface="Times New Roman"/>
                        </a:rPr>
                        <a:t>Denken in Modellen</a:t>
                      </a:r>
                      <a:endParaRPr lang="de-DE" sz="1200" b="0" strike="noStrike" spc="-1">
                        <a:solidFill>
                          <a:srgbClr val="000000"/>
                        </a:solidFill>
                        <a:latin typeface="Calibri"/>
                      </a:endParaRPr>
                    </a:p>
                  </a:txBody>
                  <a:tcPr marL="42480" marR="42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1103632">
                <a:tc>
                  <a:txBody>
                    <a:bodyPr/>
                    <a:lstStyle/>
                    <a:p>
                      <a:pPr defTabSz="514440">
                        <a:lnSpc>
                          <a:spcPct val="115000"/>
                        </a:lnSpc>
                        <a:spcAft>
                          <a:spcPts val="799"/>
                        </a:spcAft>
                      </a:pPr>
                      <a:r>
                        <a:rPr lang="de-DE" sz="1200" b="0" strike="noStrike" spc="-1" dirty="0">
                          <a:solidFill>
                            <a:schemeClr val="dk1"/>
                          </a:solidFill>
                          <a:latin typeface="Aptos"/>
                          <a:ea typeface="Times New Roman"/>
                        </a:rPr>
                        <a:t>Mit Denken in Modellen soll ausgedrückt werden, dass eine bewusste Abstraktion bzw. Reduktion zur Veranschaulichung der (systemischen) Komplexität eines bestimmten wirtschaftlichen Zusammenhangs durchgeführt wurde. Entscheidend ist hierbei auch die Möglichkeit aus Eigenschaften des Modells Rückschlüsse auf Eigenschaften des Zusammenhangs zu ziehen.</a:t>
                      </a:r>
                      <a:endParaRPr lang="de-DE" sz="1200" b="0" strike="noStrike" spc="-1" dirty="0">
                        <a:solidFill>
                          <a:srgbClr val="000000"/>
                        </a:solidFill>
                        <a:latin typeface="Calibri"/>
                      </a:endParaRPr>
                    </a:p>
                  </a:txBody>
                  <a:tcPr marL="42480" marR="42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335187">
                <a:tc>
                  <a:txBody>
                    <a:bodyPr/>
                    <a:lstStyle/>
                    <a:p>
                      <a:pPr algn="ctr" defTabSz="514440">
                        <a:lnSpc>
                          <a:spcPct val="107000"/>
                        </a:lnSpc>
                        <a:spcBef>
                          <a:spcPts val="601"/>
                        </a:spcBef>
                      </a:pPr>
                      <a:r>
                        <a:rPr lang="de-DE" sz="1200" b="1" strike="noStrike" cap="small" spc="-1">
                          <a:solidFill>
                            <a:schemeClr val="dk1"/>
                          </a:solidFill>
                          <a:latin typeface="Aptos"/>
                          <a:ea typeface="Times New Roman"/>
                        </a:rPr>
                        <a:t>Vernetztes Denken</a:t>
                      </a:r>
                      <a:endParaRPr lang="de-DE" sz="1200" b="0" strike="noStrike" spc="-1">
                        <a:solidFill>
                          <a:srgbClr val="000000"/>
                        </a:solidFill>
                        <a:latin typeface="Calibri"/>
                      </a:endParaRPr>
                    </a:p>
                  </a:txBody>
                  <a:tcPr marL="42480" marR="42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1355422">
                <a:tc>
                  <a:txBody>
                    <a:bodyPr/>
                    <a:lstStyle/>
                    <a:p>
                      <a:pPr defTabSz="514440">
                        <a:lnSpc>
                          <a:spcPct val="115000"/>
                        </a:lnSpc>
                        <a:spcAft>
                          <a:spcPts val="799"/>
                        </a:spcAft>
                      </a:pPr>
                      <a:r>
                        <a:rPr lang="de-DE" sz="1200" b="0" i="1" strike="noStrike" spc="-1" dirty="0">
                          <a:solidFill>
                            <a:schemeClr val="dk1"/>
                          </a:solidFill>
                          <a:latin typeface="Aptos"/>
                          <a:ea typeface="Times New Roman"/>
                        </a:rPr>
                        <a:t>Vernetztes Denken</a:t>
                      </a:r>
                      <a:r>
                        <a:rPr lang="de-DE" sz="1200" b="0" strike="noStrike" spc="-1" dirty="0">
                          <a:solidFill>
                            <a:schemeClr val="dk1"/>
                          </a:solidFill>
                          <a:latin typeface="Aptos"/>
                          <a:ea typeface="Times New Roman"/>
                        </a:rPr>
                        <a:t> bezeichnet hier eine holistische Perspektive, die eine über die Bezüge zwischen einzelnen Elementen des Systems hinauszuwachsende Gesamtordnung erkennen lässt. Diese sich zeigende Ordnung kann sich dabei räumlich (oder zeitlich) ggf. über weit erstrecken. Wenn diese Perspektive gegeben ist, eröffnet z.T. auch Aspekte systemgerechten Handelns, mit Blick auf pragmatische Lösungen und mögliche Umsetzungshürden. </a:t>
                      </a:r>
                      <a:endParaRPr lang="de-DE" sz="1200" b="0" strike="noStrike" spc="-1" dirty="0">
                        <a:solidFill>
                          <a:srgbClr val="000000"/>
                        </a:solidFill>
                        <a:latin typeface="Calibri"/>
                      </a:endParaRPr>
                    </a:p>
                  </a:txBody>
                  <a:tcPr marL="42480" marR="42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7223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457560" y="533520"/>
            <a:ext cx="8227800" cy="598320"/>
          </a:xfrm>
          <a:prstGeom prst="rect">
            <a:avLst/>
          </a:prstGeom>
          <a:noFill/>
          <a:ln w="0">
            <a:noFill/>
          </a:ln>
        </p:spPr>
        <p:txBody>
          <a:bodyPr lIns="0" tIns="0" rIns="0" bIns="0" anchor="ctr">
            <a:noAutofit/>
          </a:bodyPr>
          <a:lstStyle/>
          <a:p>
            <a:pPr indent="0" defTabSz="914400">
              <a:lnSpc>
                <a:spcPct val="90000"/>
              </a:lnSpc>
              <a:buNone/>
              <a:tabLst>
                <a:tab pos="0" algn="l"/>
              </a:tabLst>
            </a:pPr>
            <a:r>
              <a:rPr lang="de-DE" sz="3200" b="0" u="none" strike="noStrike" dirty="0">
                <a:solidFill>
                  <a:schemeClr val="dk1"/>
                </a:solidFill>
                <a:effectLst/>
                <a:uFillTx/>
                <a:latin typeface="Calibri Light"/>
                <a:ea typeface="Arial"/>
              </a:rPr>
              <a:t>Ziele der Fortbildung</a:t>
            </a:r>
            <a:endParaRPr lang="de-DE" sz="3200" b="0" u="none" strike="noStrike" dirty="0">
              <a:solidFill>
                <a:schemeClr val="dk1"/>
              </a:solidFill>
              <a:effectLst/>
              <a:uFillTx/>
              <a:latin typeface="Calibri"/>
            </a:endParaRPr>
          </a:p>
        </p:txBody>
      </p:sp>
      <p:sp>
        <p:nvSpPr>
          <p:cNvPr id="316" name="PlaceHolder 2"/>
          <p:cNvSpPr>
            <a:spLocks noGrp="1"/>
          </p:cNvSpPr>
          <p:nvPr>
            <p:ph/>
          </p:nvPr>
        </p:nvSpPr>
        <p:spPr>
          <a:xfrm>
            <a:off x="457560" y="1247040"/>
            <a:ext cx="8227800" cy="3732480"/>
          </a:xfrm>
          <a:prstGeom prst="rect">
            <a:avLst/>
          </a:prstGeom>
          <a:noFill/>
          <a:ln w="0">
            <a:noFill/>
          </a:ln>
        </p:spPr>
        <p:txBody>
          <a:bodyPr lIns="0" tIns="0" rIns="0" bIns="0" anchor="t">
            <a:normAutofit/>
          </a:bodyPr>
          <a:lstStyle/>
          <a:p>
            <a:pPr marL="457200" indent="0" defTabSz="914400">
              <a:lnSpc>
                <a:spcPct val="150000"/>
              </a:lnSpc>
              <a:spcBef>
                <a:spcPts val="1001"/>
              </a:spcBef>
              <a:buNone/>
              <a:tabLst>
                <a:tab pos="0" algn="l"/>
              </a:tabLst>
            </a:pPr>
            <a:endParaRPr lang="de-DE" sz="1700" b="0" u="none" strike="noStrike">
              <a:solidFill>
                <a:schemeClr val="dk1"/>
              </a:solidFill>
              <a:effectLst/>
              <a:uFillTx/>
              <a:latin typeface="Calibri"/>
            </a:endParaRPr>
          </a:p>
          <a:p>
            <a:pPr indent="0" defTabSz="914400">
              <a:lnSpc>
                <a:spcPct val="90000"/>
              </a:lnSpc>
              <a:spcBef>
                <a:spcPts val="1001"/>
              </a:spcBef>
              <a:buNone/>
              <a:tabLst>
                <a:tab pos="0" algn="l"/>
              </a:tabLst>
            </a:pPr>
            <a:endParaRPr lang="de-DE" sz="2800" b="0" u="none" strike="noStrike">
              <a:solidFill>
                <a:schemeClr val="dk1"/>
              </a:solidFill>
              <a:effectLst/>
              <a:uFillTx/>
              <a:latin typeface="Calibri"/>
            </a:endParaRPr>
          </a:p>
          <a:p>
            <a:pPr indent="0" defTabSz="914400">
              <a:lnSpc>
                <a:spcPct val="90000"/>
              </a:lnSpc>
              <a:spcBef>
                <a:spcPts val="1001"/>
              </a:spcBef>
              <a:buNone/>
              <a:tabLst>
                <a:tab pos="0" algn="l"/>
              </a:tabLst>
            </a:pPr>
            <a:endParaRPr lang="de-DE" sz="2800" b="0" u="none" strike="noStrike">
              <a:solidFill>
                <a:schemeClr val="dk1"/>
              </a:solidFill>
              <a:effectLst/>
              <a:uFillTx/>
              <a:latin typeface="Calibri"/>
            </a:endParaRPr>
          </a:p>
          <a:p>
            <a:pPr indent="0" defTabSz="914400">
              <a:lnSpc>
                <a:spcPct val="90000"/>
              </a:lnSpc>
              <a:spcBef>
                <a:spcPts val="1001"/>
              </a:spcBef>
              <a:buNone/>
              <a:tabLst>
                <a:tab pos="0" algn="l"/>
              </a:tabLst>
            </a:pPr>
            <a:endParaRPr lang="de-DE" sz="2800" b="0" u="none" strike="noStrike">
              <a:solidFill>
                <a:schemeClr val="dk1"/>
              </a:solidFill>
              <a:effectLst/>
              <a:uFillTx/>
              <a:latin typeface="Calibri"/>
            </a:endParaRPr>
          </a:p>
          <a:p>
            <a:pPr indent="0" defTabSz="914400">
              <a:lnSpc>
                <a:spcPct val="90000"/>
              </a:lnSpc>
              <a:spcBef>
                <a:spcPts val="1001"/>
              </a:spcBef>
              <a:buNone/>
              <a:tabLst>
                <a:tab pos="0" algn="l"/>
              </a:tabLst>
            </a:pPr>
            <a:endParaRPr lang="de-DE" sz="2000" b="0" u="none" strike="noStrike">
              <a:solidFill>
                <a:schemeClr val="dk1"/>
              </a:solidFill>
              <a:effectLst/>
              <a:uFillTx/>
              <a:latin typeface="Calibri"/>
            </a:endParaRPr>
          </a:p>
        </p:txBody>
      </p:sp>
      <p:sp>
        <p:nvSpPr>
          <p:cNvPr id="317" name="Textfeld 309"/>
          <p:cNvSpPr/>
          <p:nvPr/>
        </p:nvSpPr>
        <p:spPr>
          <a:xfrm>
            <a:off x="685800" y="1600200"/>
            <a:ext cx="7773120" cy="228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marR="0" lvl="0" indent="-343080" algn="l" defTabSz="914400" rtl="0" eaLnBrk="1" fontAlgn="auto" latinLnBrk="0" hangingPunct="1">
              <a:lnSpc>
                <a:spcPct val="115000"/>
              </a:lnSpc>
              <a:spcBef>
                <a:spcPts val="0"/>
              </a:spcBef>
              <a:spcAft>
                <a:spcPts val="799"/>
              </a:spcAft>
              <a:buClr>
                <a:srgbClr val="000000"/>
              </a:buClr>
              <a:buSzTx/>
              <a:buFont typeface="Arial"/>
              <a:buChar char="•"/>
              <a:tabLst/>
              <a:defRPr/>
            </a:pPr>
            <a:r>
              <a:rPr kumimoji="0" lang="de-DE" sz="2000" b="0" i="0" u="none" strike="noStrike" kern="1200" cap="none" spc="0" normalizeH="0" baseline="0" noProof="0" dirty="0">
                <a:ln>
                  <a:noFill/>
                </a:ln>
                <a:solidFill>
                  <a:srgbClr val="000000"/>
                </a:solidFill>
                <a:effectLst/>
                <a:uLnTx/>
                <a:uFillTx/>
                <a:ea typeface="Arial"/>
                <a:cs typeface="Arial"/>
              </a:rPr>
              <a:t>bestehende digitale Escape Rooms zum systemischen Denken im eigenen </a:t>
            </a:r>
            <a:r>
              <a:rPr kumimoji="0" lang="de-DE" b="0" i="0" u="none" strike="noStrike" kern="1200" cap="none" spc="0" normalizeH="0" baseline="0" noProof="0" dirty="0">
                <a:ln>
                  <a:noFill/>
                </a:ln>
                <a:solidFill>
                  <a:srgbClr val="000000"/>
                </a:solidFill>
                <a:effectLst/>
                <a:uLnTx/>
                <a:uFillTx/>
                <a:ea typeface="Arial"/>
                <a:cs typeface="Arial"/>
              </a:rPr>
              <a:t>Unterricht</a:t>
            </a:r>
            <a:r>
              <a:rPr kumimoji="0" lang="de-DE" sz="2000" b="0" i="0" u="none" strike="noStrike" kern="1200" cap="none" spc="0" normalizeH="0" baseline="0" noProof="0" dirty="0">
                <a:ln>
                  <a:noFill/>
                </a:ln>
                <a:solidFill>
                  <a:srgbClr val="000000"/>
                </a:solidFill>
                <a:effectLst/>
                <a:uLnTx/>
                <a:uFillTx/>
                <a:ea typeface="Arial"/>
                <a:cs typeface="Arial"/>
              </a:rPr>
              <a:t> einsetzen,</a:t>
            </a:r>
            <a:endParaRPr kumimoji="0" lang="en-US" sz="2000" b="0" i="0" u="none" strike="noStrike" kern="1200" cap="none" spc="0" normalizeH="0" baseline="0" noProof="0" dirty="0">
              <a:ln>
                <a:noFill/>
              </a:ln>
              <a:solidFill>
                <a:srgbClr val="000000"/>
              </a:solidFill>
              <a:effectLst/>
              <a:uLnTx/>
              <a:uFillTx/>
              <a:cs typeface="Arial"/>
            </a:endParaRPr>
          </a:p>
          <a:p>
            <a:pPr marL="343080" marR="0" lvl="0" indent="-343080" algn="l" defTabSz="914400" rtl="0" eaLnBrk="1" fontAlgn="auto" latinLnBrk="0" hangingPunct="1">
              <a:lnSpc>
                <a:spcPct val="115000"/>
              </a:lnSpc>
              <a:spcBef>
                <a:spcPts val="0"/>
              </a:spcBef>
              <a:spcAft>
                <a:spcPts val="799"/>
              </a:spcAft>
              <a:buClr>
                <a:srgbClr val="000000"/>
              </a:buClr>
              <a:buSzTx/>
              <a:buFont typeface="Arial"/>
              <a:buChar char="•"/>
              <a:tabLst/>
              <a:defRPr/>
            </a:pPr>
            <a:r>
              <a:rPr kumimoji="0" lang="de-DE" sz="2000" b="0" i="0" u="none" strike="noStrike" kern="1200" cap="none" spc="0" normalizeH="0" baseline="0" noProof="0" dirty="0">
                <a:ln>
                  <a:noFill/>
                </a:ln>
                <a:solidFill>
                  <a:srgbClr val="000000"/>
                </a:solidFill>
                <a:effectLst/>
                <a:uLnTx/>
                <a:uFillTx/>
                <a:ea typeface="Arial"/>
                <a:cs typeface="Arial"/>
              </a:rPr>
              <a:t>ggf. Escape Rooms entsprechend anpassen oder weiterentwickeln.</a:t>
            </a:r>
            <a:endParaRPr kumimoji="0" lang="en-US" sz="2000" b="0" i="0" u="none" strike="noStrike" kern="1200" cap="none" spc="0" normalizeH="0" baseline="0" noProof="0" dirty="0">
              <a:ln>
                <a:noFill/>
              </a:ln>
              <a:solidFill>
                <a:srgbClr val="000000"/>
              </a:solidFill>
              <a:effectLst/>
              <a:uLnTx/>
              <a:uFillTx/>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Rectangle 54">
            <a:extLst>
              <a:ext uri="{C183D7F6-B498-43B3-948B-1728B52AA6E4}">
                <adec:decorative xmlns:adec="http://schemas.microsoft.com/office/drawing/2017/decorative" val="1"/>
              </a:ext>
            </a:extLst>
          </p:cNvPr>
          <p:cNvSpPr/>
          <p:nvPr/>
        </p:nvSpPr>
        <p:spPr>
          <a:xfrm>
            <a:off x="0" y="0"/>
            <a:ext cx="9141840" cy="514152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Arial"/>
              <a:cs typeface="+mn-cs"/>
            </a:endParaRPr>
          </a:p>
        </p:txBody>
      </p:sp>
      <p:sp>
        <p:nvSpPr>
          <p:cNvPr id="415" name="Textfeld 5"/>
          <p:cNvSpPr/>
          <p:nvPr/>
        </p:nvSpPr>
        <p:spPr>
          <a:xfrm>
            <a:off x="788040" y="695880"/>
            <a:ext cx="2945880" cy="2108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lnSpcReduction="9999"/>
          </a:bodyPr>
          <a:lstStyle/>
          <a:p>
            <a:pPr marL="0" marR="0" lvl="0" indent="0" algn="ctr" defTabSz="914400" rtl="0" eaLnBrk="1" fontAlgn="auto" latinLnBrk="0" hangingPunct="1">
              <a:lnSpc>
                <a:spcPct val="90000"/>
              </a:lnSpc>
              <a:spcBef>
                <a:spcPts val="0"/>
              </a:spcBef>
              <a:spcAft>
                <a:spcPts val="601"/>
              </a:spcAft>
              <a:buClrTx/>
              <a:buSzTx/>
              <a:buFontTx/>
              <a:buNone/>
              <a:tabLst/>
              <a:defRPr/>
            </a:pPr>
            <a:r>
              <a:rPr kumimoji="0" lang="en-US" sz="2400" b="0" i="0" u="none" strike="noStrike" kern="1200" cap="none" spc="0" normalizeH="0" baseline="0" noProof="0" dirty="0">
                <a:ln>
                  <a:noFill/>
                </a:ln>
                <a:solidFill>
                  <a:srgbClr val="FFFFFF">
                    <a:alpha val="60000"/>
                  </a:srgbClr>
                </a:solidFill>
                <a:effectLst/>
                <a:uLnTx/>
                <a:uFillTx/>
                <a:latin typeface="Calibri"/>
                <a:ea typeface="Calibri"/>
                <a:cs typeface="+mn-cs"/>
              </a:rPr>
              <a:t>5. </a:t>
            </a:r>
            <a:r>
              <a:rPr kumimoji="0" lang="de-DE" sz="2400" b="0" i="0" u="none" strike="noStrike" kern="1200" cap="none" spc="0" normalizeH="0" baseline="0" noProof="0" dirty="0">
                <a:ln>
                  <a:noFill/>
                </a:ln>
                <a:solidFill>
                  <a:srgbClr val="FFFFFF">
                    <a:alpha val="60000"/>
                  </a:srgbClr>
                </a:solidFill>
                <a:effectLst/>
                <a:uLnTx/>
                <a:uFillTx/>
                <a:latin typeface="Calibri"/>
                <a:ea typeface="Calibri"/>
                <a:cs typeface="+mn-cs"/>
              </a:rPr>
              <a:t>Digitale Escape Rooms zur Förderung systemischen Denkens in der ökonomischen Bildung</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90000"/>
              </a:lnSpc>
              <a:spcBef>
                <a:spcPts val="0"/>
              </a:spcBef>
              <a:spcAft>
                <a:spcPts val="601"/>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16" name="PlaceHolder 1"/>
          <p:cNvSpPr>
            <a:spLocks noGrp="1"/>
          </p:cNvSpPr>
          <p:nvPr>
            <p:ph/>
          </p:nvPr>
        </p:nvSpPr>
        <p:spPr>
          <a:xfrm>
            <a:off x="1044000" y="3046680"/>
            <a:ext cx="2515680" cy="1325160"/>
          </a:xfrm>
          <a:prstGeom prst="rect">
            <a:avLst/>
          </a:prstGeom>
          <a:noFill/>
          <a:ln w="0">
            <a:noFill/>
          </a:ln>
        </p:spPr>
        <p:txBody>
          <a:bodyPr lIns="91440" tIns="45720" rIns="91440" bIns="45720" anchor="t">
            <a:normAutofit/>
          </a:bodyPr>
          <a:lstStyle/>
          <a:p>
            <a:pPr indent="0">
              <a:lnSpc>
                <a:spcPct val="90000"/>
              </a:lnSpc>
              <a:spcBef>
                <a:spcPts val="1417"/>
              </a:spcBef>
              <a:buNone/>
            </a:pPr>
            <a:endParaRPr lang="de-DE" sz="1800" b="0" u="none" strike="noStrike">
              <a:solidFill>
                <a:schemeClr val="dk1"/>
              </a:solidFill>
              <a:effectLst/>
              <a:uFillTx/>
              <a:latin typeface="Aptos"/>
            </a:endParaRPr>
          </a:p>
        </p:txBody>
      </p:sp>
      <p:sp>
        <p:nvSpPr>
          <p:cNvPr id="417" name="Rectangle 56">
            <a:extLst>
              <a:ext uri="{C183D7F6-B498-43B3-948B-1728B52AA6E4}">
                <adec:decorative xmlns:adec="http://schemas.microsoft.com/office/drawing/2017/decorative" val="1"/>
              </a:ext>
            </a:extLst>
          </p:cNvPr>
          <p:cNvSpPr/>
          <p:nvPr/>
        </p:nvSpPr>
        <p:spPr>
          <a:xfrm>
            <a:off x="4572000" y="514440"/>
            <a:ext cx="4055400" cy="4112640"/>
          </a:xfrm>
          <a:prstGeom prst="rect">
            <a:avLst/>
          </a:prstGeom>
          <a:solidFill>
            <a:schemeClr val="dk2">
              <a:alpha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Arial"/>
              <a:cs typeface="+mn-cs"/>
            </a:endParaRPr>
          </a:p>
        </p:txBody>
      </p:sp>
      <p:pic>
        <p:nvPicPr>
          <p:cNvPr id="418" name="Grafik 6"/>
          <p:cNvPicPr/>
          <p:nvPr/>
        </p:nvPicPr>
        <p:blipFill>
          <a:blip r:embed="rId3"/>
          <a:srcRect r="922"/>
          <a:stretch/>
        </p:blipFill>
        <p:spPr>
          <a:xfrm>
            <a:off x="5086440" y="1028880"/>
            <a:ext cx="3055320" cy="3084120"/>
          </a:xfrm>
          <a:prstGeom prst="rect">
            <a:avLst/>
          </a:prstGeom>
          <a:noFill/>
          <a:ln w="0">
            <a:noFill/>
          </a:ln>
        </p:spPr>
      </p:pic>
      <p:pic>
        <p:nvPicPr>
          <p:cNvPr id="419" name="Grafik 3"/>
          <p:cNvPicPr/>
          <p:nvPr/>
        </p:nvPicPr>
        <p:blipFill>
          <a:blip r:embed="rId4"/>
          <a:srcRect t="33599"/>
          <a:stretch/>
        </p:blipFill>
        <p:spPr>
          <a:xfrm>
            <a:off x="1000800" y="3046680"/>
            <a:ext cx="2623320" cy="1325160"/>
          </a:xfrm>
          <a:prstGeom prst="rect">
            <a:avLst/>
          </a:prstGeom>
          <a:solidFill>
            <a:schemeClr val="bg1"/>
          </a:solidFill>
          <a:ln w="0">
            <a:noFill/>
          </a:ln>
        </p:spPr>
      </p:pic>
      <p:sp>
        <p:nvSpPr>
          <p:cNvPr id="420" name="Textfeld 5"/>
          <p:cNvSpPr/>
          <p:nvPr/>
        </p:nvSpPr>
        <p:spPr>
          <a:xfrm>
            <a:off x="2295360" y="2439360"/>
            <a:ext cx="45896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MinionPro-Regular"/>
                <a:ea typeface="Arial"/>
                <a:cs typeface="+mn-cs"/>
              </a:rPr>
              <a:t>System / Systemisches  - </a:t>
            </a: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421" name="Rectangle 10">
            <a:extLst>
              <a:ext uri="{C183D7F6-B498-43B3-948B-1728B52AA6E4}">
                <adec:decorative xmlns:adec="http://schemas.microsoft.com/office/drawing/2017/decorative" val="1"/>
              </a:ext>
            </a:extLst>
          </p:cNvPr>
          <p:cNvSpPr/>
          <p:nvPr/>
        </p:nvSpPr>
        <p:spPr>
          <a:xfrm>
            <a:off x="0" y="0"/>
            <a:ext cx="9140760" cy="514260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tab pos="0" algn="l"/>
              </a:tabLst>
              <a:defRPr/>
            </a:pPr>
            <a:endParaRPr kumimoji="0" lang="en-US" sz="1350" b="0" i="0" u="none" strike="noStrike" kern="1200" cap="none" spc="0" normalizeH="0" baseline="0" noProof="0">
              <a:ln>
                <a:noFill/>
              </a:ln>
              <a:solidFill>
                <a:srgbClr val="FFFFFF"/>
              </a:solidFill>
              <a:effectLst/>
              <a:uLnTx/>
              <a:uFillTx/>
              <a:latin typeface="Aptos"/>
              <a:ea typeface="+mn-ea"/>
              <a:cs typeface="+mn-cs"/>
            </a:endParaRPr>
          </a:p>
        </p:txBody>
      </p:sp>
      <p:sp>
        <p:nvSpPr>
          <p:cNvPr id="422" name="Textfeld 3"/>
          <p:cNvSpPr/>
          <p:nvPr/>
        </p:nvSpPr>
        <p:spPr>
          <a:xfrm>
            <a:off x="3973320" y="480240"/>
            <a:ext cx="4687200" cy="267372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b">
            <a:normAutofit/>
          </a:bodyPr>
          <a:lstStyle/>
          <a:p>
            <a:pPr marL="0" marR="0" lvl="0" indent="0" algn="l" defTabSz="685800" rtl="0" eaLnBrk="1" fontAlgn="auto" latinLnBrk="0" hangingPunct="1">
              <a:lnSpc>
                <a:spcPct val="90000"/>
              </a:lnSpc>
              <a:spcBef>
                <a:spcPts val="0"/>
              </a:spcBef>
              <a:spcAft>
                <a:spcPts val="451"/>
              </a:spcAft>
              <a:buClrTx/>
              <a:buSzTx/>
              <a:buFontTx/>
              <a:buNone/>
              <a:tabLst>
                <a:tab pos="0" algn="l"/>
              </a:tabLst>
              <a:defRPr/>
            </a:pPr>
            <a:r>
              <a:rPr kumimoji="0" lang="en-US" sz="4050" b="0" i="0" u="none" strike="noStrike" kern="1200" cap="none" spc="0" normalizeH="0" baseline="0" noProof="0">
                <a:ln>
                  <a:noFill/>
                </a:ln>
                <a:solidFill>
                  <a:srgbClr val="000000"/>
                </a:solidFill>
                <a:effectLst/>
                <a:uLnTx/>
                <a:uFillTx/>
                <a:latin typeface="Aptos Display"/>
                <a:ea typeface="+mn-ea"/>
                <a:cs typeface="+mn-cs"/>
              </a:rPr>
              <a:t>Escape Room Inflation (Metaverse)</a:t>
            </a:r>
            <a:endParaRPr kumimoji="0" lang="en-US" sz="4050" b="0" i="0" u="none" strike="noStrike" kern="1200" cap="none" spc="0" normalizeH="0" baseline="0" noProof="0">
              <a:ln>
                <a:noFill/>
              </a:ln>
              <a:solidFill>
                <a:srgbClr val="000000"/>
              </a:solidFill>
              <a:effectLst/>
              <a:uLnTx/>
              <a:uFillTx/>
              <a:latin typeface="Calibri"/>
              <a:ea typeface="+mn-ea"/>
              <a:cs typeface="+mn-cs"/>
            </a:endParaRPr>
          </a:p>
        </p:txBody>
      </p:sp>
      <p:sp>
        <p:nvSpPr>
          <p:cNvPr id="423" name="Grafik 5"/>
          <p:cNvSpPr/>
          <p:nvPr/>
        </p:nvSpPr>
        <p:spPr>
          <a:xfrm>
            <a:off x="0" y="0"/>
            <a:ext cx="3492000" cy="5142240"/>
          </a:xfrm>
          <a:custGeom>
            <a:avLst/>
            <a:gdLst>
              <a:gd name="textAreaLeft" fmla="*/ 0 w 3492000"/>
              <a:gd name="textAreaRight" fmla="*/ 3493080 w 3492000"/>
              <a:gd name="textAreaTop" fmla="*/ 0 h 5142240"/>
              <a:gd name="textAreaBottom" fmla="*/ 5143320 h 5142240"/>
            </a:gdLst>
            <a:ahLst/>
            <a:cxnLst/>
            <a:rect l="textAreaLeft" t="textAreaTop" r="textAreaRight" b="textAreaBottom"/>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libri"/>
              <a:ea typeface="+mn-ea"/>
              <a:cs typeface="+mn-cs"/>
            </a:endParaRPr>
          </a:p>
        </p:txBody>
      </p:sp>
      <p:sp>
        <p:nvSpPr>
          <p:cNvPr id="424" name="sketchy line">
            <a:extLst>
              <a:ext uri="{C183D7F6-B498-43B3-948B-1728B52AA6E4}">
                <adec:decorative xmlns:adec="http://schemas.microsoft.com/office/drawing/2017/decorative" val="1"/>
              </a:ext>
            </a:extLst>
          </p:cNvPr>
          <p:cNvSpPr/>
          <p:nvPr/>
        </p:nvSpPr>
        <p:spPr>
          <a:xfrm>
            <a:off x="4059720" y="3306960"/>
            <a:ext cx="3181680" cy="12600"/>
          </a:xfrm>
          <a:custGeom>
            <a:avLst/>
            <a:gdLst>
              <a:gd name="textAreaLeft" fmla="*/ 0 w 3181680"/>
              <a:gd name="textAreaRight" fmla="*/ 3182760 w 3181680"/>
              <a:gd name="textAreaTop" fmla="*/ 0 h 12600"/>
              <a:gd name="textAreaBottom" fmla="*/ 13680 h 12600"/>
            </a:gdLst>
            <a:ahLst/>
            <a:cxnLst/>
            <a:rect l="textAreaLeft" t="textAreaTop" r="textAreaRight" b="textAreaBottom"/>
            <a:pathLst>
              <a:path w="3182692" h="13716" fill="none">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2212" y="2989"/>
                  <a:pt x="3182051" y="10166"/>
                  <a:pt x="3182692" y="13716"/>
                </a:cubicBezTo>
                <a:cubicBezTo>
                  <a:pt x="2998421" y="17170"/>
                  <a:pt x="2675038" y="14442"/>
                  <a:pt x="2482500" y="13716"/>
                </a:cubicBezTo>
                <a:cubicBezTo>
                  <a:pt x="2289962" y="12990"/>
                  <a:pt x="1930644" y="2262"/>
                  <a:pt x="1782308" y="13716"/>
                </a:cubicBezTo>
                <a:cubicBezTo>
                  <a:pt x="1633972" y="25170"/>
                  <a:pt x="1287388" y="-6564"/>
                  <a:pt x="1145769" y="13716"/>
                </a:cubicBezTo>
                <a:cubicBezTo>
                  <a:pt x="1004150" y="33996"/>
                  <a:pt x="256377" y="-42010"/>
                  <a:pt x="0" y="13716"/>
                </a:cubicBezTo>
                <a:cubicBezTo>
                  <a:pt x="182" y="9317"/>
                  <a:pt x="482" y="5285"/>
                  <a:pt x="0" y="0"/>
                </a:cubicBezTo>
                <a:close/>
              </a:path>
              <a:path w="3182692" h="13716" stroke="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200" y="2764"/>
                  <a:pt x="3182390" y="8747"/>
                  <a:pt x="3182692" y="13716"/>
                </a:cubicBezTo>
                <a:cubicBezTo>
                  <a:pt x="3039109" y="-17273"/>
                  <a:pt x="2823860" y="9276"/>
                  <a:pt x="2546154" y="13716"/>
                </a:cubicBezTo>
                <a:cubicBezTo>
                  <a:pt x="2268448" y="18156"/>
                  <a:pt x="2098674" y="719"/>
                  <a:pt x="1845961" y="13716"/>
                </a:cubicBezTo>
                <a:cubicBezTo>
                  <a:pt x="1593248" y="26713"/>
                  <a:pt x="1456743" y="22988"/>
                  <a:pt x="1304904" y="13716"/>
                </a:cubicBezTo>
                <a:cubicBezTo>
                  <a:pt x="1153065" y="4444"/>
                  <a:pt x="947204" y="6554"/>
                  <a:pt x="668365" y="13716"/>
                </a:cubicBezTo>
                <a:cubicBezTo>
                  <a:pt x="389526" y="20878"/>
                  <a:pt x="288244" y="-9200"/>
                  <a:pt x="0" y="13716"/>
                </a:cubicBezTo>
                <a:cubicBezTo>
                  <a:pt x="614" y="9981"/>
                  <a:pt x="600" y="5402"/>
                  <a:pt x="0" y="0"/>
                </a:cubicBezTo>
                <a:close/>
              </a:path>
            </a:pathLst>
          </a:custGeom>
          <a:solidFill>
            <a:schemeClr val="accent2"/>
          </a:solidFill>
          <a:ln w="44450" cap="rnd">
            <a:solidFill>
              <a:srgbClr val="E97132"/>
            </a:solidFill>
            <a:round/>
          </a:ln>
        </p:spPr>
        <p:style>
          <a:lnRef idx="2">
            <a:schemeClr val="accent1">
              <a:shade val="50000"/>
            </a:schemeClr>
          </a:lnRef>
          <a:fillRef idx="1">
            <a:schemeClr val="accent1"/>
          </a:fillRef>
          <a:effectRef idx="0">
            <a:schemeClr val="accent1"/>
          </a:effectRef>
          <a:fontRef idx="minor"/>
        </p:style>
        <p:txBody>
          <a:bodyPr lIns="90000" tIns="-31320" rIns="90000" bIns="-3132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tab pos="0" algn="l"/>
              </a:tabLst>
              <a:defRPr/>
            </a:pPr>
            <a:endParaRPr kumimoji="0" lang="en-US" sz="1350" b="0" i="0" u="none" strike="noStrike" kern="1200" cap="none" spc="0" normalizeH="0" baseline="0" noProof="0">
              <a:ln>
                <a:noFill/>
              </a:ln>
              <a:solidFill>
                <a:srgbClr val="FFFFFF"/>
              </a:solidFill>
              <a:effectLst/>
              <a:uLnTx/>
              <a:uFillTx/>
              <a:latin typeface="Aptos"/>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PlaceHolder 1"/>
          <p:cNvSpPr>
            <a:spLocks noGrp="1"/>
          </p:cNvSpPr>
          <p:nvPr>
            <p:ph type="title"/>
          </p:nvPr>
        </p:nvSpPr>
        <p:spPr>
          <a:xfrm>
            <a:off x="457200" y="344880"/>
            <a:ext cx="8228160" cy="857520"/>
          </a:xfrm>
          <a:prstGeom prst="rect">
            <a:avLst/>
          </a:prstGeom>
          <a:noFill/>
          <a:ln w="0">
            <a:noFill/>
          </a:ln>
        </p:spPr>
        <p:txBody>
          <a:bodyPr lIns="0" tIns="0" rIns="0" bIns="0" anchor="ctr">
            <a:noAutofit/>
          </a:bodyPr>
          <a:lstStyle/>
          <a:p>
            <a:pPr indent="0" defTabSz="914400">
              <a:lnSpc>
                <a:spcPct val="90000"/>
              </a:lnSpc>
              <a:buNone/>
              <a:tabLst>
                <a:tab pos="0" algn="l"/>
              </a:tabLst>
            </a:pPr>
            <a:r>
              <a:rPr lang="de-DE" sz="24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Escape Room Inflation: Systemische Aspekte </a:t>
            </a:r>
          </a:p>
        </p:txBody>
      </p:sp>
      <p:sp>
        <p:nvSpPr>
          <p:cNvPr id="426" name="PlaceHolder 2"/>
          <p:cNvSpPr>
            <a:spLocks noGrp="1"/>
          </p:cNvSpPr>
          <p:nvPr>
            <p:ph/>
          </p:nvPr>
        </p:nvSpPr>
        <p:spPr>
          <a:xfrm>
            <a:off x="457200" y="1309320"/>
            <a:ext cx="8228160" cy="2118600"/>
          </a:xfrm>
          <a:prstGeom prst="rect">
            <a:avLst/>
          </a:prstGeom>
          <a:noFill/>
          <a:ln w="0">
            <a:noFill/>
          </a:ln>
        </p:spPr>
        <p:txBody>
          <a:bodyPr lIns="0" tIns="0" rIns="0" bIns="0" anchor="t">
            <a:noAutofit/>
          </a:bodyPr>
          <a:lstStyle/>
          <a:p>
            <a:pPr marL="285840" indent="-285840" defTabSz="914400">
              <a:lnSpc>
                <a:spcPct val="150000"/>
              </a:lnSpc>
              <a:spcBef>
                <a:spcPts val="1001"/>
              </a:spcBef>
              <a:buClr>
                <a:srgbClr val="000000"/>
              </a:buClr>
              <a:buFont typeface="Arial"/>
              <a:buChar char="•"/>
            </a:pPr>
            <a:r>
              <a:rPr lang="de-DE" sz="1700" b="0" u="none" strike="noStrike" dirty="0">
                <a:solidFill>
                  <a:schemeClr val="dk1"/>
                </a:solidFill>
                <a:effectLst/>
                <a:uFillTx/>
                <a:latin typeface="Calibri"/>
                <a:ea typeface="Calibri"/>
              </a:rPr>
              <a:t>Gesamtwirtschaftliche Nachfrage und Angebot </a:t>
            </a:r>
            <a:endParaRPr lang="de-DE" sz="1700" b="0" u="none" strike="noStrike" dirty="0">
              <a:solidFill>
                <a:schemeClr val="dk1"/>
              </a:solidFill>
              <a:effectLst/>
              <a:uFillTx/>
              <a:latin typeface="Calibri"/>
            </a:endParaRPr>
          </a:p>
          <a:p>
            <a:pPr marL="285840" indent="-285840" defTabSz="914400">
              <a:lnSpc>
                <a:spcPct val="150000"/>
              </a:lnSpc>
              <a:spcBef>
                <a:spcPts val="1001"/>
              </a:spcBef>
              <a:buClr>
                <a:srgbClr val="000000"/>
              </a:buClr>
              <a:buFont typeface="Arial"/>
              <a:buChar char="•"/>
            </a:pPr>
            <a:r>
              <a:rPr lang="de-DE" sz="1700" b="0" u="none" strike="noStrike" dirty="0">
                <a:solidFill>
                  <a:schemeClr val="dk1"/>
                </a:solidFill>
                <a:effectLst/>
                <a:uFillTx/>
                <a:latin typeface="Calibri"/>
                <a:ea typeface="Calibri"/>
              </a:rPr>
              <a:t>Lohn-Preis-Spirale</a:t>
            </a:r>
            <a:endParaRPr lang="de-DE" sz="1700" b="0" u="none" strike="noStrike" dirty="0">
              <a:solidFill>
                <a:schemeClr val="dk1"/>
              </a:solidFill>
              <a:effectLst/>
              <a:uFillTx/>
              <a:latin typeface="Calibri"/>
            </a:endParaRPr>
          </a:p>
          <a:p>
            <a:pPr marL="285840" indent="-285840" defTabSz="914400">
              <a:lnSpc>
                <a:spcPct val="150000"/>
              </a:lnSpc>
              <a:spcBef>
                <a:spcPts val="1001"/>
              </a:spcBef>
              <a:buClr>
                <a:srgbClr val="000000"/>
              </a:buClr>
              <a:buFont typeface="Arial"/>
              <a:buChar char="•"/>
            </a:pPr>
            <a:r>
              <a:rPr lang="de-DE" sz="1700" b="0" u="none" strike="noStrike" dirty="0">
                <a:solidFill>
                  <a:schemeClr val="dk1"/>
                </a:solidFill>
                <a:effectLst/>
                <a:uFillTx/>
                <a:latin typeface="Calibri"/>
                <a:ea typeface="Calibri"/>
              </a:rPr>
              <a:t>Erwartungen der </a:t>
            </a:r>
            <a:r>
              <a:rPr lang="de-DE" sz="1700" b="0" u="none" strike="noStrike" dirty="0" err="1">
                <a:solidFill>
                  <a:schemeClr val="dk1"/>
                </a:solidFill>
                <a:effectLst/>
                <a:uFillTx/>
                <a:latin typeface="Calibri"/>
                <a:ea typeface="Calibri"/>
              </a:rPr>
              <a:t>Marktteilnehmer:innen</a:t>
            </a:r>
            <a:endParaRPr lang="de-DE" sz="1700" b="0" u="none" strike="noStrike" dirty="0">
              <a:solidFill>
                <a:schemeClr val="dk1"/>
              </a:solidFill>
              <a:effectLst/>
              <a:uFillTx/>
              <a:latin typeface="Calibri"/>
            </a:endParaRPr>
          </a:p>
          <a:p>
            <a:pPr marL="285840" indent="-285840" defTabSz="914400">
              <a:lnSpc>
                <a:spcPct val="150000"/>
              </a:lnSpc>
              <a:spcBef>
                <a:spcPts val="1001"/>
              </a:spcBef>
              <a:buClr>
                <a:srgbClr val="000000"/>
              </a:buClr>
              <a:buFont typeface="Arial"/>
              <a:buChar char="•"/>
            </a:pPr>
            <a:r>
              <a:rPr lang="de-DE" sz="1700" b="0" u="none" strike="noStrike" dirty="0">
                <a:solidFill>
                  <a:schemeClr val="dk1"/>
                </a:solidFill>
                <a:effectLst/>
                <a:uFillTx/>
                <a:latin typeface="Calibri"/>
                <a:ea typeface="Calibri"/>
              </a:rPr>
              <a:t>Diverse </a:t>
            </a:r>
            <a:r>
              <a:rPr lang="de-DE" sz="1700" b="0" u="none" strike="noStrike" dirty="0" err="1">
                <a:solidFill>
                  <a:schemeClr val="dk1"/>
                </a:solidFill>
                <a:effectLst/>
                <a:uFillTx/>
                <a:latin typeface="Calibri"/>
                <a:ea typeface="Calibri"/>
              </a:rPr>
              <a:t>Akteur:innen</a:t>
            </a:r>
            <a:r>
              <a:rPr lang="de-DE" sz="1700" dirty="0">
                <a:solidFill>
                  <a:schemeClr val="dk1"/>
                </a:solidFill>
                <a:latin typeface="Calibri"/>
                <a:ea typeface="Calibri"/>
              </a:rPr>
              <a:t> </a:t>
            </a:r>
            <a:r>
              <a:rPr lang="de-DE" sz="1700" b="0" u="none" strike="noStrike" dirty="0">
                <a:solidFill>
                  <a:schemeClr val="dk1"/>
                </a:solidFill>
                <a:effectLst/>
                <a:uFillTx/>
                <a:latin typeface="Calibri"/>
                <a:ea typeface="Calibri"/>
              </a:rPr>
              <a:t>(Haushalte als Konsumenten oder Sparer, Zentralbank) </a:t>
            </a:r>
            <a:endParaRPr lang="de-DE" sz="1700" b="0" u="none" strike="noStrike" dirty="0">
              <a:solidFill>
                <a:schemeClr val="dk1"/>
              </a:solidFill>
              <a:effectLst/>
              <a:uFillTx/>
              <a:latin typeface="Calibri"/>
            </a:endParaRPr>
          </a:p>
          <a:p>
            <a:pPr marL="285840" indent="-285840" defTabSz="914400">
              <a:lnSpc>
                <a:spcPct val="150000"/>
              </a:lnSpc>
              <a:spcBef>
                <a:spcPts val="1001"/>
              </a:spcBef>
              <a:buClr>
                <a:srgbClr val="000000"/>
              </a:buClr>
              <a:buFont typeface="Arial"/>
              <a:buChar char="•"/>
            </a:pPr>
            <a:r>
              <a:rPr lang="de-DE" sz="1700" b="0" u="none" strike="noStrike" dirty="0">
                <a:solidFill>
                  <a:schemeClr val="dk1"/>
                </a:solidFill>
                <a:effectLst/>
                <a:uFillTx/>
                <a:latin typeface="Calibri"/>
                <a:ea typeface="Calibri"/>
              </a:rPr>
              <a:t>Fiskalpolitik und Verschuldung </a:t>
            </a:r>
            <a:endParaRPr lang="de-DE" sz="1700" b="0" u="none" strike="noStrike" dirty="0">
              <a:solidFill>
                <a:schemeClr val="dk1"/>
              </a:solidFill>
              <a:effectLst/>
              <a:uFillTx/>
              <a:latin typeface="Calibri"/>
            </a:endParaRPr>
          </a:p>
          <a:p>
            <a:pPr indent="0" defTabSz="914400">
              <a:lnSpc>
                <a:spcPct val="90000"/>
              </a:lnSpc>
              <a:spcBef>
                <a:spcPts val="1001"/>
              </a:spcBef>
              <a:buNone/>
              <a:tabLst>
                <a:tab pos="0" algn="l"/>
              </a:tabLst>
            </a:pPr>
            <a:endParaRPr lang="de-DE" sz="2800" b="0" u="none" strike="noStrike" dirty="0">
              <a:solidFill>
                <a:schemeClr val="dk1"/>
              </a:solidFill>
              <a:effectLst/>
              <a:uFillTx/>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PlaceHolder 1"/>
          <p:cNvSpPr>
            <a:spLocks noGrp="1"/>
          </p:cNvSpPr>
          <p:nvPr>
            <p:ph type="title"/>
          </p:nvPr>
        </p:nvSpPr>
        <p:spPr>
          <a:xfrm>
            <a:off x="457200" y="313560"/>
            <a:ext cx="8228160" cy="857520"/>
          </a:xfrm>
          <a:prstGeom prst="rect">
            <a:avLst/>
          </a:prstGeom>
          <a:noFill/>
          <a:ln w="0">
            <a:noFill/>
          </a:ln>
        </p:spPr>
        <p:txBody>
          <a:bodyPr lIns="0" tIns="0" rIns="0" bIns="0" anchor="ctr">
            <a:noAutofit/>
          </a:bodyPr>
          <a:lstStyle/>
          <a:p>
            <a:pPr indent="0" defTabSz="914400">
              <a:lnSpc>
                <a:spcPct val="90000"/>
              </a:lnSpc>
              <a:buNone/>
              <a:tabLst>
                <a:tab pos="0" algn="l"/>
              </a:tabLst>
            </a:pPr>
            <a:r>
              <a:rPr lang="de-DE" sz="24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ER Inflation: Systemische Aspekte </a:t>
            </a:r>
          </a:p>
        </p:txBody>
      </p:sp>
      <p:graphicFrame>
        <p:nvGraphicFramePr>
          <p:cNvPr id="428" name="Tabelle 3"/>
          <p:cNvGraphicFramePr/>
          <p:nvPr>
            <p:extLst>
              <p:ext uri="{D42A27DB-BD31-4B8C-83A1-F6EECF244321}">
                <p14:modId xmlns:p14="http://schemas.microsoft.com/office/powerpoint/2010/main" val="132599699"/>
              </p:ext>
            </p:extLst>
          </p:nvPr>
        </p:nvGraphicFramePr>
        <p:xfrm>
          <a:off x="862920" y="1172160"/>
          <a:ext cx="7417800" cy="3440520"/>
        </p:xfrm>
        <a:graphic>
          <a:graphicData uri="http://schemas.openxmlformats.org/drawingml/2006/table">
            <a:tbl>
              <a:tblPr/>
              <a:tblGrid>
                <a:gridCol w="3510720">
                  <a:extLst>
                    <a:ext uri="{9D8B030D-6E8A-4147-A177-3AD203B41FA5}">
                      <a16:colId xmlns:a16="http://schemas.microsoft.com/office/drawing/2014/main" val="20000"/>
                    </a:ext>
                  </a:extLst>
                </a:gridCol>
                <a:gridCol w="3907080">
                  <a:extLst>
                    <a:ext uri="{9D8B030D-6E8A-4147-A177-3AD203B41FA5}">
                      <a16:colId xmlns:a16="http://schemas.microsoft.com/office/drawing/2014/main" val="20001"/>
                    </a:ext>
                  </a:extLst>
                </a:gridCol>
              </a:tblGrid>
              <a:tr h="411840">
                <a:tc>
                  <a:txBody>
                    <a:bodyPr/>
                    <a:lstStyle/>
                    <a:p>
                      <a:pPr defTabSz="914400">
                        <a:lnSpc>
                          <a:spcPct val="107000"/>
                        </a:lnSpc>
                        <a:spcAft>
                          <a:spcPts val="799"/>
                        </a:spcAft>
                      </a:pPr>
                      <a:r>
                        <a:rPr lang="de-DE" sz="1800" b="0" u="none" strike="noStrike" dirty="0">
                          <a:solidFill>
                            <a:srgbClr val="000000"/>
                          </a:solidFill>
                          <a:effectLst/>
                          <a:uFillTx/>
                          <a:latin typeface="Calibri"/>
                          <a:ea typeface="Arial"/>
                        </a:rPr>
                        <a:t>Inflation</a:t>
                      </a:r>
                      <a:endParaRPr lang="en-US" sz="1800" b="0" u="none" strike="noStrike" dirty="0">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65000"/>
                      </a:schemeClr>
                    </a:solidFill>
                  </a:tcPr>
                </a:tc>
                <a:tc>
                  <a:txBody>
                    <a:bodyPr/>
                    <a:lstStyle/>
                    <a:p>
                      <a:pPr defTabSz="914400">
                        <a:lnSpc>
                          <a:spcPct val="107000"/>
                        </a:lnSpc>
                        <a:spcAft>
                          <a:spcPts val="799"/>
                        </a:spcAft>
                      </a:pPr>
                      <a:r>
                        <a:rPr lang="de-DE" sz="1800" b="0" u="none" strike="noStrike" dirty="0">
                          <a:solidFill>
                            <a:srgbClr val="000000"/>
                          </a:solidFill>
                          <a:effectLst/>
                          <a:uFillTx/>
                          <a:latin typeface="Calibri"/>
                          <a:ea typeface="Arial"/>
                        </a:rPr>
                        <a:t>Systemische Dimensionen</a:t>
                      </a:r>
                      <a:r>
                        <a:rPr lang="de-DE" sz="1100" b="0" u="none" strike="noStrike" dirty="0">
                          <a:solidFill>
                            <a:srgbClr val="000000"/>
                          </a:solidFill>
                          <a:effectLst/>
                          <a:uFillTx/>
                          <a:latin typeface="Calibri"/>
                          <a:ea typeface="Arial"/>
                        </a:rPr>
                        <a:t> </a:t>
                      </a:r>
                      <a:endParaRPr lang="en-US" sz="1100" b="0" u="none" strike="noStrike" dirty="0">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lt1">
                        <a:lumMod val="65000"/>
                      </a:schemeClr>
                    </a:solidFill>
                  </a:tcPr>
                </a:tc>
                <a:extLst>
                  <a:ext uri="{0D108BD9-81ED-4DB2-BD59-A6C34878D82A}">
                    <a16:rowId xmlns:a16="http://schemas.microsoft.com/office/drawing/2014/main" val="10000"/>
                  </a:ext>
                </a:extLst>
              </a:tr>
              <a:tr h="731520">
                <a:tc>
                  <a:txBody>
                    <a:bodyPr/>
                    <a:lstStyle/>
                    <a:p>
                      <a:pPr defTabSz="914400">
                        <a:lnSpc>
                          <a:spcPct val="107000"/>
                        </a:lnSpc>
                        <a:spcAft>
                          <a:spcPts val="799"/>
                        </a:spcAft>
                      </a:pPr>
                      <a:r>
                        <a:rPr lang="de-DE" sz="1400" b="0" u="none" strike="noStrike" dirty="0">
                          <a:solidFill>
                            <a:srgbClr val="000000"/>
                          </a:solidFill>
                          <a:effectLst/>
                          <a:uFillTx/>
                          <a:latin typeface="Calibri"/>
                          <a:ea typeface="Arial"/>
                        </a:rPr>
                        <a:t>Gesamtwirtschaftliche Nachfrage und Angebot </a:t>
                      </a:r>
                      <a:endParaRPr lang="en-US" sz="1400" b="0" u="none" strike="noStrike" dirty="0">
                        <a:solidFill>
                          <a:srgbClr val="000000"/>
                        </a:solidFill>
                        <a:effectLst/>
                        <a:uFillTx/>
                        <a:latin typeface="Calibri"/>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defTabSz="914400">
                        <a:lnSpc>
                          <a:spcPct val="107000"/>
                        </a:lnSpc>
                        <a:spcAft>
                          <a:spcPts val="799"/>
                        </a:spcAft>
                      </a:pPr>
                      <a:r>
                        <a:rPr lang="de-DE" sz="1400" b="0" u="none" strike="noStrike" dirty="0">
                          <a:solidFill>
                            <a:srgbClr val="000000"/>
                          </a:solidFill>
                          <a:effectLst/>
                          <a:uFillTx/>
                          <a:latin typeface="Calibri"/>
                          <a:ea typeface="Arial"/>
                        </a:rPr>
                        <a:t>Aggregation, vernetztes Denken</a:t>
                      </a:r>
                      <a:endParaRPr lang="en-US" sz="1400" b="0" u="none" strike="noStrike" dirty="0">
                        <a:solidFill>
                          <a:srgbClr val="000000"/>
                        </a:solidFill>
                        <a:effectLst/>
                        <a:uFillTx/>
                        <a:latin typeface="Calibri"/>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1"/>
                  </a:ext>
                </a:extLst>
              </a:tr>
              <a:tr h="677880">
                <a:tc>
                  <a:txBody>
                    <a:bodyPr/>
                    <a:lstStyle/>
                    <a:p>
                      <a:pPr defTabSz="914400">
                        <a:lnSpc>
                          <a:spcPct val="107000"/>
                        </a:lnSpc>
                        <a:spcAft>
                          <a:spcPts val="799"/>
                        </a:spcAft>
                      </a:pPr>
                      <a:r>
                        <a:rPr lang="de-DE" sz="1400" b="0" u="none" strike="noStrike" dirty="0">
                          <a:solidFill>
                            <a:srgbClr val="000000"/>
                          </a:solidFill>
                          <a:effectLst/>
                          <a:uFillTx/>
                          <a:latin typeface="Calibri"/>
                          <a:ea typeface="Arial"/>
                        </a:rPr>
                        <a:t>Lohn-Preis-Spirale</a:t>
                      </a:r>
                      <a:endParaRPr lang="en-US" sz="1400" b="0" u="none" strike="noStrike" dirty="0">
                        <a:solidFill>
                          <a:srgbClr val="000000"/>
                        </a:solidFill>
                        <a:effectLst/>
                        <a:uFillTx/>
                        <a:latin typeface="Calibri"/>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defTabSz="914400">
                        <a:lnSpc>
                          <a:spcPct val="107000"/>
                        </a:lnSpc>
                        <a:spcAft>
                          <a:spcPts val="799"/>
                        </a:spcAft>
                      </a:pPr>
                      <a:r>
                        <a:rPr lang="de-DE" sz="1400" b="0" u="none" strike="noStrike">
                          <a:solidFill>
                            <a:srgbClr val="000000"/>
                          </a:solidFill>
                          <a:effectLst/>
                          <a:uFillTx/>
                          <a:latin typeface="Calibri"/>
                          <a:ea typeface="Arial"/>
                        </a:rPr>
                        <a:t>Interdependenz, dynamisches Denken, vernetztes Denken</a:t>
                      </a:r>
                      <a:endParaRPr lang="en-US" sz="1400" b="0" u="none" strike="noStrike">
                        <a:solidFill>
                          <a:srgbClr val="000000"/>
                        </a:solidFill>
                        <a:effectLst/>
                        <a:uFillTx/>
                        <a:latin typeface="Calibri"/>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2"/>
                  </a:ext>
                </a:extLst>
              </a:tr>
              <a:tr h="537120">
                <a:tc>
                  <a:txBody>
                    <a:bodyPr/>
                    <a:lstStyle/>
                    <a:p>
                      <a:pPr defTabSz="914400">
                        <a:lnSpc>
                          <a:spcPct val="107000"/>
                        </a:lnSpc>
                        <a:spcAft>
                          <a:spcPts val="799"/>
                        </a:spcAft>
                      </a:pPr>
                      <a:r>
                        <a:rPr lang="de-DE" sz="1400" b="0" u="none" strike="noStrike">
                          <a:solidFill>
                            <a:srgbClr val="000000"/>
                          </a:solidFill>
                          <a:effectLst/>
                          <a:uFillTx/>
                          <a:latin typeface="Calibri"/>
                          <a:ea typeface="Arial"/>
                        </a:rPr>
                        <a:t>Geldmenge und Zentralbankpolitik </a:t>
                      </a:r>
                      <a:endParaRPr lang="en-US" sz="1400" b="0" u="none" strike="noStrike">
                        <a:solidFill>
                          <a:srgbClr val="000000"/>
                        </a:solidFill>
                        <a:effectLst/>
                        <a:uFillTx/>
                        <a:latin typeface="Calibri"/>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defTabSz="914400">
                        <a:lnSpc>
                          <a:spcPct val="107000"/>
                        </a:lnSpc>
                        <a:spcAft>
                          <a:spcPts val="799"/>
                        </a:spcAft>
                      </a:pPr>
                      <a:r>
                        <a:rPr lang="de-DE" sz="1400" b="0" u="none" strike="noStrike">
                          <a:solidFill>
                            <a:srgbClr val="000000"/>
                          </a:solidFill>
                          <a:effectLst/>
                          <a:uFillTx/>
                          <a:latin typeface="Calibri"/>
                          <a:ea typeface="Arial"/>
                        </a:rPr>
                        <a:t>vernetztes Denken, Interdependenz</a:t>
                      </a:r>
                      <a:endParaRPr lang="en-US" sz="1400" b="0" u="none" strike="noStrike">
                        <a:solidFill>
                          <a:srgbClr val="000000"/>
                        </a:solidFill>
                        <a:effectLst/>
                        <a:uFillTx/>
                        <a:latin typeface="Calibri"/>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3"/>
                  </a:ext>
                </a:extLst>
              </a:tr>
              <a:tr h="541080">
                <a:tc>
                  <a:txBody>
                    <a:bodyPr/>
                    <a:lstStyle/>
                    <a:p>
                      <a:pPr defTabSz="914400">
                        <a:lnSpc>
                          <a:spcPct val="107000"/>
                        </a:lnSpc>
                        <a:spcAft>
                          <a:spcPts val="799"/>
                        </a:spcAft>
                      </a:pPr>
                      <a:r>
                        <a:rPr lang="de-DE" sz="1400" b="0" u="none" strike="noStrike">
                          <a:solidFill>
                            <a:srgbClr val="000000"/>
                          </a:solidFill>
                          <a:effectLst/>
                          <a:uFillTx/>
                          <a:latin typeface="Calibri"/>
                          <a:ea typeface="Arial"/>
                        </a:rPr>
                        <a:t>Fiskalpolitik und Verschuldung</a:t>
                      </a:r>
                      <a:endParaRPr lang="en-US" sz="1400" b="0" u="none" strike="noStrike">
                        <a:solidFill>
                          <a:srgbClr val="000000"/>
                        </a:solidFill>
                        <a:effectLst/>
                        <a:uFillTx/>
                        <a:latin typeface="Calibri"/>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defTabSz="914400">
                        <a:lnSpc>
                          <a:spcPct val="107000"/>
                        </a:lnSpc>
                        <a:spcAft>
                          <a:spcPts val="799"/>
                        </a:spcAft>
                      </a:pPr>
                      <a:r>
                        <a:rPr lang="de-DE" sz="1400" b="0" u="none" strike="noStrike" dirty="0">
                          <a:solidFill>
                            <a:srgbClr val="000000"/>
                          </a:solidFill>
                          <a:effectLst/>
                          <a:uFillTx/>
                          <a:latin typeface="Calibri"/>
                          <a:ea typeface="Arial"/>
                        </a:rPr>
                        <a:t>vernetztes Denken, Interdependenz</a:t>
                      </a:r>
                      <a:endParaRPr lang="en-US" sz="1400" b="0" u="none" strike="noStrike" dirty="0">
                        <a:solidFill>
                          <a:srgbClr val="000000"/>
                        </a:solidFill>
                        <a:effectLst/>
                        <a:uFillTx/>
                        <a:latin typeface="Calibri"/>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4"/>
                  </a:ext>
                </a:extLst>
              </a:tr>
              <a:tr h="541080">
                <a:tc>
                  <a:txBody>
                    <a:bodyPr/>
                    <a:lstStyle/>
                    <a:p>
                      <a:pPr defTabSz="914400">
                        <a:lnSpc>
                          <a:spcPct val="107000"/>
                        </a:lnSpc>
                        <a:spcAft>
                          <a:spcPts val="799"/>
                        </a:spcAft>
                      </a:pPr>
                      <a:r>
                        <a:rPr lang="de-DE" sz="1400" b="0" u="none" strike="noStrike">
                          <a:solidFill>
                            <a:srgbClr val="000000"/>
                          </a:solidFill>
                          <a:effectLst/>
                          <a:uFillTx/>
                          <a:latin typeface="Calibri"/>
                          <a:ea typeface="Arial"/>
                        </a:rPr>
                        <a:t>Erwartungen der Marktteilnehmer</a:t>
                      </a:r>
                      <a:endParaRPr lang="en-US" sz="1400" b="0" u="none" strike="noStrike">
                        <a:solidFill>
                          <a:srgbClr val="000000"/>
                        </a:solidFill>
                        <a:effectLst/>
                        <a:uFillTx/>
                        <a:latin typeface="Calibri"/>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a:lstStyle/>
                    <a:p>
                      <a:pPr defTabSz="914400">
                        <a:lnSpc>
                          <a:spcPct val="107000"/>
                        </a:lnSpc>
                        <a:spcAft>
                          <a:spcPts val="799"/>
                        </a:spcAft>
                      </a:pPr>
                      <a:r>
                        <a:rPr lang="de-DE" sz="1400" b="0" u="none" strike="noStrike" dirty="0">
                          <a:solidFill>
                            <a:srgbClr val="000000"/>
                          </a:solidFill>
                          <a:effectLst/>
                          <a:uFillTx/>
                          <a:latin typeface="Calibri"/>
                          <a:ea typeface="Arial"/>
                        </a:rPr>
                        <a:t>vernetztes Denken, Zeitunstimmigkeit</a:t>
                      </a:r>
                      <a:endParaRPr lang="en-US" sz="1400" b="0" u="none" strike="noStrike" dirty="0">
                        <a:solidFill>
                          <a:srgbClr val="000000"/>
                        </a:solidFill>
                        <a:effectLst/>
                        <a:uFillTx/>
                        <a:latin typeface="Calibri"/>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extLst>
                  <a:ext uri="{0D108BD9-81ED-4DB2-BD59-A6C34878D82A}">
                    <a16:rowId xmlns:a16="http://schemas.microsoft.com/office/drawing/2014/main" val="10005"/>
                  </a:ext>
                </a:extLst>
              </a:tr>
            </a:tbl>
          </a:graphicData>
        </a:graphic>
      </p:graphicFrame>
    </p:spTree>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PlaceHolder 1"/>
          <p:cNvSpPr>
            <a:spLocks noGrp="1"/>
          </p:cNvSpPr>
          <p:nvPr>
            <p:ph type="title"/>
          </p:nvPr>
        </p:nvSpPr>
        <p:spPr>
          <a:xfrm>
            <a:off x="457200" y="344880"/>
            <a:ext cx="8228160" cy="857520"/>
          </a:xfrm>
          <a:prstGeom prst="rect">
            <a:avLst/>
          </a:prstGeom>
          <a:noFill/>
          <a:ln w="0">
            <a:noFill/>
          </a:ln>
        </p:spPr>
        <p:txBody>
          <a:bodyPr lIns="0" tIns="0" rIns="0" bIns="0" anchor="ctr">
            <a:noAutofit/>
          </a:bodyPr>
          <a:lstStyle/>
          <a:p>
            <a:pPr indent="0" defTabSz="914400">
              <a:lnSpc>
                <a:spcPct val="90000"/>
              </a:lnSpc>
              <a:buNone/>
              <a:tabLst>
                <a:tab pos="0" algn="l"/>
              </a:tabLst>
            </a:pPr>
            <a:r>
              <a:rPr lang="de-DE" sz="24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ER Inflation: Zielgruppe</a:t>
            </a:r>
          </a:p>
        </p:txBody>
      </p:sp>
      <p:sp>
        <p:nvSpPr>
          <p:cNvPr id="430" name="PlaceHolder 2"/>
          <p:cNvSpPr>
            <a:spLocks noGrp="1"/>
          </p:cNvSpPr>
          <p:nvPr>
            <p:ph/>
          </p:nvPr>
        </p:nvSpPr>
        <p:spPr>
          <a:xfrm>
            <a:off x="554040" y="1203480"/>
            <a:ext cx="8228160" cy="2981880"/>
          </a:xfrm>
          <a:prstGeom prst="rect">
            <a:avLst/>
          </a:prstGeom>
          <a:noFill/>
          <a:ln w="0">
            <a:noFill/>
          </a:ln>
        </p:spPr>
        <p:txBody>
          <a:bodyPr lIns="0" tIns="0" rIns="0" bIns="0" anchor="t">
            <a:normAutofit/>
          </a:bodyPr>
          <a:lstStyle/>
          <a:p>
            <a:pPr marL="228600" indent="-228600" defTabSz="914400">
              <a:lnSpc>
                <a:spcPct val="90000"/>
              </a:lnSpc>
              <a:spcBef>
                <a:spcPts val="1001"/>
              </a:spcBef>
              <a:buClr>
                <a:srgbClr val="000000"/>
              </a:buClr>
              <a:buFont typeface="Arial"/>
              <a:buChar char="•"/>
            </a:pPr>
            <a:r>
              <a:rPr lang="de-DE" sz="1800" b="0" u="none" strike="noStrike" dirty="0">
                <a:solidFill>
                  <a:schemeClr val="dk1"/>
                </a:solidFill>
                <a:effectLst/>
                <a:uFillTx/>
                <a:latin typeface="Calibri"/>
                <a:ea typeface="Calibri"/>
              </a:rPr>
              <a:t>Zielgruppe: Sekundarstufe II  (BKII, WG, WBS)</a:t>
            </a:r>
            <a:br>
              <a:rPr sz="1800" dirty="0"/>
            </a:br>
            <a:r>
              <a:rPr lang="de-DE" sz="1800" b="0" u="none" strike="noStrike" dirty="0">
                <a:solidFill>
                  <a:schemeClr val="dk1"/>
                </a:solidFill>
                <a:effectLst/>
                <a:uFillTx/>
                <a:latin typeface="Calibri"/>
                <a:ea typeface="Arial"/>
              </a:rPr>
              <a:t> </a:t>
            </a:r>
            <a:endParaRPr lang="de-DE" sz="1800" b="0" u="none" strike="noStrike" dirty="0">
              <a:solidFill>
                <a:schemeClr val="dk1"/>
              </a:solidFill>
              <a:effectLst/>
              <a:uFillTx/>
              <a:latin typeface="Calibri"/>
            </a:endParaRPr>
          </a:p>
          <a:p>
            <a:pPr marL="228600" indent="-228600" defTabSz="914400">
              <a:lnSpc>
                <a:spcPct val="90000"/>
              </a:lnSpc>
              <a:spcBef>
                <a:spcPts val="1001"/>
              </a:spcBef>
              <a:buClr>
                <a:srgbClr val="000000"/>
              </a:buClr>
              <a:buFont typeface="Arial"/>
              <a:buChar char="•"/>
            </a:pPr>
            <a:r>
              <a:rPr lang="de-DE" sz="1400" b="0" u="none" strike="noStrike" dirty="0">
                <a:solidFill>
                  <a:schemeClr val="dk1"/>
                </a:solidFill>
                <a:effectLst/>
                <a:uFillTx/>
                <a:latin typeface="Calibri"/>
                <a:ea typeface="Calibri"/>
              </a:rPr>
              <a:t>Bildungsplan VWL Jahrgansstufe 1 (BPE 18.2 )</a:t>
            </a:r>
            <a:br>
              <a:rPr sz="1400" dirty="0"/>
            </a:br>
            <a:r>
              <a:rPr lang="de-DE" sz="1400" b="0" u="none" strike="noStrike" dirty="0">
                <a:solidFill>
                  <a:schemeClr val="dk1"/>
                </a:solidFill>
                <a:effectLst/>
                <a:uFillTx/>
                <a:latin typeface="Calibri"/>
                <a:ea typeface="Calibri"/>
              </a:rPr>
              <a:t> </a:t>
            </a:r>
            <a:br>
              <a:rPr sz="1400" dirty="0"/>
            </a:br>
            <a:r>
              <a:rPr lang="de-DE" sz="1200" b="0" i="1" u="none" strike="noStrike" dirty="0">
                <a:solidFill>
                  <a:schemeClr val="dk1"/>
                </a:solidFill>
                <a:effectLst/>
                <a:uFillTx/>
                <a:latin typeface="Calibri"/>
                <a:ea typeface="Calibri"/>
              </a:rPr>
              <a:t>Die Schülerinnen und Schüler beschreiben den Verbraucherpreisindex als Maßstab für Veränderungen des Binnenwertes des Geldes. Mit Hilfe statistischer Daten berechnen sie Veränderungen des Preisniveaus, der Kaufkraft und des Reallohns und beurteilen ihre Ergebnisse. In diesem Zusammenhang diskutieren sie die gesellschaftlichen Auswirkungen von Geldwertschwankungen</a:t>
            </a:r>
            <a:br>
              <a:rPr sz="1200" dirty="0"/>
            </a:br>
            <a:r>
              <a:rPr lang="de-DE" sz="1200" b="0" u="none" strike="noStrike" dirty="0">
                <a:solidFill>
                  <a:schemeClr val="dk1"/>
                </a:solidFill>
                <a:effectLst/>
                <a:uFillTx/>
                <a:latin typeface="Calibri"/>
                <a:ea typeface="Calibri"/>
              </a:rPr>
              <a:t>Stichworte: Kaufkraft und Preisniveau; Verbraucherpreisindex; harmonisierter Verbraucherpreisindex, Warenkorb und Wägungsschema; Nominallohn vs. Reallohn; Inflationswirkungen; Gefahren einer Deflation </a:t>
            </a:r>
            <a:endParaRPr lang="de-DE" sz="1200" b="0" u="none" strike="noStrike" dirty="0">
              <a:solidFill>
                <a:schemeClr val="dk1"/>
              </a:solidFill>
              <a:effectLst/>
              <a:uFillTx/>
              <a:latin typeface="Calibri"/>
            </a:endParaRPr>
          </a:p>
          <a:p>
            <a:pPr indent="0" defTabSz="914400">
              <a:lnSpc>
                <a:spcPct val="90000"/>
              </a:lnSpc>
              <a:spcBef>
                <a:spcPts val="1001"/>
              </a:spcBef>
              <a:buNone/>
              <a:tabLst>
                <a:tab pos="0" algn="l"/>
              </a:tabLst>
            </a:pPr>
            <a:endParaRPr lang="de-DE" sz="1700" b="0" u="none" strike="noStrike" dirty="0">
              <a:solidFill>
                <a:schemeClr val="dk1"/>
              </a:solidFill>
              <a:effectLst/>
              <a:uFillTx/>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PlaceHolder 1"/>
          <p:cNvSpPr>
            <a:spLocks noGrp="1"/>
          </p:cNvSpPr>
          <p:nvPr>
            <p:ph type="title"/>
          </p:nvPr>
        </p:nvSpPr>
        <p:spPr>
          <a:xfrm>
            <a:off x="457920" y="344880"/>
            <a:ext cx="8228160" cy="857520"/>
          </a:xfrm>
          <a:prstGeom prst="rect">
            <a:avLst/>
          </a:prstGeom>
          <a:noFill/>
          <a:ln w="0">
            <a:noFill/>
          </a:ln>
        </p:spPr>
        <p:txBody>
          <a:bodyPr lIns="0" tIns="0" rIns="0" bIns="0" anchor="ctr">
            <a:noAutofit/>
          </a:bodyPr>
          <a:lstStyle/>
          <a:p>
            <a:pPr indent="0" defTabSz="914400">
              <a:lnSpc>
                <a:spcPct val="90000"/>
              </a:lnSpc>
              <a:buNone/>
              <a:tabLst>
                <a:tab pos="0" algn="l"/>
              </a:tabLst>
            </a:pPr>
            <a:r>
              <a:rPr lang="de-DE" sz="2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ER Inflation: technische Voraussetzungen</a:t>
            </a:r>
          </a:p>
        </p:txBody>
      </p:sp>
      <p:sp>
        <p:nvSpPr>
          <p:cNvPr id="432" name="PlaceHolder 2"/>
          <p:cNvSpPr>
            <a:spLocks noGrp="1"/>
          </p:cNvSpPr>
          <p:nvPr>
            <p:ph/>
          </p:nvPr>
        </p:nvSpPr>
        <p:spPr>
          <a:xfrm>
            <a:off x="457200" y="1094400"/>
            <a:ext cx="8228160" cy="2153880"/>
          </a:xfrm>
          <a:prstGeom prst="rect">
            <a:avLst/>
          </a:prstGeom>
          <a:noFill/>
          <a:ln w="0">
            <a:noFill/>
          </a:ln>
        </p:spPr>
        <p:txBody>
          <a:bodyPr lIns="0" tIns="0" rIns="0" bIns="0" anchor="t">
            <a:noAutofit/>
          </a:bodyPr>
          <a:lstStyle/>
          <a:p>
            <a:pPr marL="285840" indent="-285840" defTabSz="914400">
              <a:lnSpc>
                <a:spcPct val="150000"/>
              </a:lnSpc>
              <a:spcBef>
                <a:spcPts val="1001"/>
              </a:spcBef>
              <a:buClr>
                <a:srgbClr val="000000"/>
              </a:buClr>
              <a:buFont typeface="Arial"/>
              <a:buChar char="•"/>
            </a:pPr>
            <a:r>
              <a:rPr lang="de-DE" sz="1800" b="0" u="none" strike="noStrike" dirty="0">
                <a:solidFill>
                  <a:schemeClr val="dk1"/>
                </a:solidFill>
                <a:effectLst/>
                <a:uFillTx/>
                <a:latin typeface="Calibri"/>
                <a:ea typeface="Calibri"/>
              </a:rPr>
              <a:t>Metaverse mit </a:t>
            </a:r>
            <a:r>
              <a:rPr lang="de-DE" sz="1800" b="0" u="none" strike="noStrike" dirty="0" err="1">
                <a:solidFill>
                  <a:schemeClr val="dk1"/>
                </a:solidFill>
                <a:effectLst/>
                <a:uFillTx/>
                <a:latin typeface="Calibri"/>
                <a:ea typeface="Calibri"/>
              </a:rPr>
              <a:t>Delightext</a:t>
            </a:r>
            <a:r>
              <a:rPr lang="de-DE" sz="1800" b="0" u="none" strike="noStrike" dirty="0">
                <a:solidFill>
                  <a:schemeClr val="dk1"/>
                </a:solidFill>
                <a:effectLst/>
                <a:uFillTx/>
                <a:latin typeface="Calibri"/>
                <a:ea typeface="Calibri"/>
              </a:rPr>
              <a:t> konzipiert</a:t>
            </a:r>
            <a:endParaRPr lang="de-DE" sz="1800" b="0" u="none" strike="noStrike" dirty="0">
              <a:solidFill>
                <a:schemeClr val="dk1"/>
              </a:solidFill>
              <a:effectLst/>
              <a:uFillTx/>
              <a:latin typeface="Calibri"/>
            </a:endParaRPr>
          </a:p>
          <a:p>
            <a:pPr marL="285840" indent="-285840" defTabSz="914400">
              <a:lnSpc>
                <a:spcPct val="150000"/>
              </a:lnSpc>
              <a:spcBef>
                <a:spcPts val="1001"/>
              </a:spcBef>
              <a:buClr>
                <a:srgbClr val="000000"/>
              </a:buClr>
              <a:buFont typeface="Arial"/>
              <a:buChar char="•"/>
            </a:pPr>
            <a:r>
              <a:rPr lang="de-DE" sz="1800" b="0" u="none" strike="noStrike" dirty="0">
                <a:solidFill>
                  <a:schemeClr val="dk1"/>
                </a:solidFill>
                <a:effectLst/>
                <a:uFillTx/>
                <a:latin typeface="Calibri"/>
                <a:ea typeface="Calibri"/>
              </a:rPr>
              <a:t>Escape Room mit PC über Browser direkt spielbar</a:t>
            </a:r>
            <a:endParaRPr lang="de-DE" sz="1800" b="0" u="none" strike="noStrike" dirty="0">
              <a:solidFill>
                <a:schemeClr val="dk1"/>
              </a:solidFill>
              <a:effectLst/>
              <a:uFillTx/>
              <a:latin typeface="Calibri"/>
            </a:endParaRPr>
          </a:p>
          <a:p>
            <a:pPr marL="285840" indent="-285840" defTabSz="914400">
              <a:lnSpc>
                <a:spcPct val="150000"/>
              </a:lnSpc>
              <a:spcBef>
                <a:spcPts val="1001"/>
              </a:spcBef>
              <a:buClr>
                <a:srgbClr val="000000"/>
              </a:buClr>
              <a:buFont typeface="Arial"/>
              <a:buChar char="•"/>
            </a:pPr>
            <a:r>
              <a:rPr lang="de-DE" sz="1800" b="0" u="none" strike="noStrike" dirty="0">
                <a:solidFill>
                  <a:schemeClr val="dk1"/>
                </a:solidFill>
                <a:effectLst/>
                <a:uFillTx/>
                <a:latin typeface="Calibri"/>
                <a:ea typeface="Calibri"/>
              </a:rPr>
              <a:t>Mit Tablet über </a:t>
            </a:r>
            <a:r>
              <a:rPr lang="de-DE" sz="1800" b="0" u="none" strike="noStrike" dirty="0" err="1">
                <a:solidFill>
                  <a:schemeClr val="dk1"/>
                </a:solidFill>
                <a:effectLst/>
                <a:uFillTx/>
                <a:latin typeface="Calibri"/>
                <a:ea typeface="Calibri"/>
              </a:rPr>
              <a:t>Delightex</a:t>
            </a:r>
            <a:r>
              <a:rPr lang="de-DE" sz="1800" b="0" u="none" strike="noStrike" dirty="0">
                <a:solidFill>
                  <a:schemeClr val="dk1"/>
                </a:solidFill>
                <a:effectLst/>
                <a:uFillTx/>
                <a:latin typeface="Calibri"/>
                <a:ea typeface="Calibri"/>
              </a:rPr>
              <a:t>-App</a:t>
            </a:r>
            <a:endParaRPr lang="de-DE" sz="1800" b="0" u="none" strike="noStrike" dirty="0">
              <a:solidFill>
                <a:schemeClr val="dk1"/>
              </a:solidFill>
              <a:effectLst/>
              <a:uFillTx/>
              <a:latin typeface="Calibri"/>
            </a:endParaRPr>
          </a:p>
          <a:p>
            <a:pPr marL="285840" indent="-285840" defTabSz="914400">
              <a:lnSpc>
                <a:spcPct val="150000"/>
              </a:lnSpc>
              <a:spcBef>
                <a:spcPts val="1001"/>
              </a:spcBef>
              <a:buClr>
                <a:srgbClr val="000000"/>
              </a:buClr>
              <a:buFont typeface="Arial"/>
              <a:buChar char="•"/>
            </a:pPr>
            <a:r>
              <a:rPr lang="de-DE" sz="1800" b="0" u="none" strike="noStrike" dirty="0">
                <a:solidFill>
                  <a:schemeClr val="dk1"/>
                </a:solidFill>
                <a:effectLst/>
                <a:uFillTx/>
                <a:latin typeface="Calibri"/>
                <a:ea typeface="Calibri"/>
              </a:rPr>
              <a:t>Kopfhörer notwendig, da Figuren sprechen</a:t>
            </a:r>
            <a:endParaRPr lang="de-DE" sz="1800" b="0" u="none" strike="noStrike" dirty="0">
              <a:solidFill>
                <a:schemeClr val="dk1"/>
              </a:solidFill>
              <a:effectLst/>
              <a:uFillTx/>
              <a:latin typeface="Calibri"/>
            </a:endParaRPr>
          </a:p>
          <a:p>
            <a:pPr marL="285840" indent="-285840" defTabSz="914400">
              <a:lnSpc>
                <a:spcPct val="150000"/>
              </a:lnSpc>
              <a:spcBef>
                <a:spcPts val="1001"/>
              </a:spcBef>
              <a:buClr>
                <a:srgbClr val="000000"/>
              </a:buClr>
              <a:buFont typeface="Arial"/>
              <a:buChar char="•"/>
            </a:pPr>
            <a:r>
              <a:rPr lang="de-DE" sz="1800" b="0" u="none" strike="noStrike" dirty="0">
                <a:solidFill>
                  <a:schemeClr val="dk1"/>
                </a:solidFill>
                <a:effectLst/>
                <a:uFillTx/>
                <a:latin typeface="Calibri"/>
                <a:ea typeface="Calibri"/>
              </a:rPr>
              <a:t>Aufgaben sind in Google Drive hinterlegt und können ohne Anmeldung genutzt werden</a:t>
            </a:r>
            <a:endParaRPr lang="de-DE" sz="1800" b="0" u="none" strike="noStrike" dirty="0">
              <a:solidFill>
                <a:schemeClr val="dk1"/>
              </a:solidFill>
              <a:effectLst/>
              <a:uFillTx/>
              <a:latin typeface="Calibri"/>
            </a:endParaRPr>
          </a:p>
          <a:p>
            <a:pPr indent="0" defTabSz="914400">
              <a:lnSpc>
                <a:spcPct val="90000"/>
              </a:lnSpc>
              <a:spcBef>
                <a:spcPts val="1001"/>
              </a:spcBef>
              <a:buNone/>
              <a:tabLst>
                <a:tab pos="0" algn="l"/>
              </a:tabLst>
            </a:pPr>
            <a:endParaRPr lang="de-DE" sz="2800" b="0" u="none" strike="noStrike" dirty="0">
              <a:solidFill>
                <a:schemeClr val="dk1"/>
              </a:solidFill>
              <a:effectLst/>
              <a:uFillTx/>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p:cNvSpPr>
          <p:nvPr>
            <p:ph type="title"/>
          </p:nvPr>
        </p:nvSpPr>
        <p:spPr>
          <a:xfrm>
            <a:off x="457200" y="493560"/>
            <a:ext cx="8228160" cy="612720"/>
          </a:xfrm>
          <a:prstGeom prst="rect">
            <a:avLst/>
          </a:prstGeom>
          <a:noFill/>
          <a:ln w="0">
            <a:noFill/>
          </a:ln>
        </p:spPr>
        <p:txBody>
          <a:bodyPr lIns="0" tIns="0" rIns="0" bIns="0" anchor="ctr">
            <a:noAutofit/>
          </a:bodyPr>
          <a:lstStyle/>
          <a:p>
            <a:pPr indent="0" defTabSz="914400">
              <a:lnSpc>
                <a:spcPct val="90000"/>
              </a:lnSpc>
              <a:buNone/>
              <a:tabLst>
                <a:tab pos="0" algn="l"/>
              </a:tabLst>
            </a:pPr>
            <a:r>
              <a:rPr lang="de-DE" sz="2400" b="0" u="none" strike="noStrike" dirty="0">
                <a:solidFill>
                  <a:schemeClr val="dk1"/>
                </a:solidFill>
                <a:effectLst/>
                <a:uFillTx/>
                <a:latin typeface="Calibri Light"/>
                <a:ea typeface="Arial"/>
              </a:rPr>
              <a:t>ER Inflation: Lernziele</a:t>
            </a:r>
            <a:endParaRPr lang="de-DE" sz="2400" b="0" u="none" strike="noStrike" dirty="0">
              <a:solidFill>
                <a:schemeClr val="dk1"/>
              </a:solidFill>
              <a:effectLst/>
              <a:uFillTx/>
              <a:latin typeface="Calibri"/>
            </a:endParaRPr>
          </a:p>
        </p:txBody>
      </p:sp>
      <p:sp>
        <p:nvSpPr>
          <p:cNvPr id="434" name="PlaceHolder 2"/>
          <p:cNvSpPr>
            <a:spLocks noGrp="1"/>
          </p:cNvSpPr>
          <p:nvPr>
            <p:ph/>
          </p:nvPr>
        </p:nvSpPr>
        <p:spPr>
          <a:xfrm>
            <a:off x="457200" y="1198440"/>
            <a:ext cx="8228160" cy="3450600"/>
          </a:xfrm>
          <a:prstGeom prst="rect">
            <a:avLst/>
          </a:prstGeom>
          <a:noFill/>
          <a:ln w="0">
            <a:noFill/>
          </a:ln>
        </p:spPr>
        <p:txBody>
          <a:bodyPr lIns="0" tIns="0" rIns="0" bIns="0" anchor="t">
            <a:normAutofit fontScale="55000" lnSpcReduction="20000"/>
          </a:bodyPr>
          <a:lstStyle/>
          <a:p>
            <a:pPr marL="228600" indent="-228600" defTabSz="914400">
              <a:lnSpc>
                <a:spcPct val="107000"/>
              </a:lnSpc>
              <a:spcBef>
                <a:spcPts val="1001"/>
              </a:spcBef>
              <a:spcAft>
                <a:spcPts val="799"/>
              </a:spcAft>
              <a:buNone/>
              <a:tabLst>
                <a:tab pos="0" algn="l"/>
              </a:tabLst>
            </a:pPr>
            <a:r>
              <a:rPr lang="de-DE" sz="2600" b="0" u="none" strike="noStrike" dirty="0">
                <a:solidFill>
                  <a:schemeClr val="dk1"/>
                </a:solidFill>
                <a:effectLst/>
                <a:uFillTx/>
                <a:latin typeface="Calibri"/>
                <a:ea typeface="Calibri"/>
              </a:rPr>
              <a:t>Die Lernenden</a:t>
            </a:r>
            <a:endParaRPr lang="de-DE" sz="2600" b="0" u="none" strike="noStrike" dirty="0">
              <a:solidFill>
                <a:schemeClr val="dk1"/>
              </a:solidFill>
              <a:effectLst/>
              <a:uFillTx/>
              <a:latin typeface="Calibri"/>
            </a:endParaRPr>
          </a:p>
          <a:p>
            <a:pPr marL="285840" indent="-285840" defTabSz="914400">
              <a:lnSpc>
                <a:spcPct val="107000"/>
              </a:lnSpc>
              <a:spcBef>
                <a:spcPts val="1001"/>
              </a:spcBef>
              <a:spcAft>
                <a:spcPts val="799"/>
              </a:spcAft>
              <a:buClr>
                <a:srgbClr val="000000"/>
              </a:buClr>
              <a:buFont typeface="Arial"/>
              <a:buChar char="•"/>
              <a:tabLst>
                <a:tab pos="0" algn="l"/>
              </a:tabLst>
            </a:pPr>
            <a:r>
              <a:rPr lang="de-DE" sz="2600" b="0" u="none" strike="noStrike" dirty="0">
                <a:solidFill>
                  <a:schemeClr val="dk1"/>
                </a:solidFill>
                <a:effectLst/>
                <a:uFillTx/>
                <a:latin typeface="Calibri"/>
                <a:ea typeface="Calibri"/>
              </a:rPr>
              <a:t>sind vertraut mit den Konzepten und Begriffen im Zusammenhang mit Inflation und Geldpolitik</a:t>
            </a:r>
            <a:endParaRPr lang="de-DE" sz="2600" b="0" u="none" strike="noStrike" dirty="0">
              <a:solidFill>
                <a:schemeClr val="dk1"/>
              </a:solidFill>
              <a:effectLst/>
              <a:uFillTx/>
              <a:latin typeface="Calibri"/>
            </a:endParaRPr>
          </a:p>
          <a:p>
            <a:pPr marL="285840" indent="-285840" defTabSz="914400">
              <a:lnSpc>
                <a:spcPct val="107000"/>
              </a:lnSpc>
              <a:spcBef>
                <a:spcPts val="1001"/>
              </a:spcBef>
              <a:spcAft>
                <a:spcPts val="799"/>
              </a:spcAft>
              <a:buClr>
                <a:srgbClr val="000000"/>
              </a:buClr>
              <a:buFont typeface="Arial"/>
              <a:buChar char="•"/>
              <a:tabLst>
                <a:tab pos="0" algn="l"/>
              </a:tabLst>
            </a:pPr>
            <a:r>
              <a:rPr lang="de-DE" sz="2600" b="0" u="none" strike="noStrike" dirty="0">
                <a:solidFill>
                  <a:schemeClr val="dk1"/>
                </a:solidFill>
                <a:effectLst/>
                <a:uFillTx/>
                <a:latin typeface="Calibri"/>
                <a:ea typeface="Calibri"/>
              </a:rPr>
              <a:t>können den Verbraucherpreisindex (VPI) aus gegebenen Warenkörben berechnen</a:t>
            </a:r>
            <a:endParaRPr lang="de-DE" sz="2600" b="0" u="none" strike="noStrike" dirty="0">
              <a:solidFill>
                <a:schemeClr val="dk1"/>
              </a:solidFill>
              <a:effectLst/>
              <a:uFillTx/>
              <a:latin typeface="Calibri"/>
            </a:endParaRPr>
          </a:p>
          <a:p>
            <a:pPr marL="285840" indent="-285840" defTabSz="914400">
              <a:lnSpc>
                <a:spcPct val="107000"/>
              </a:lnSpc>
              <a:spcBef>
                <a:spcPts val="1001"/>
              </a:spcBef>
              <a:spcAft>
                <a:spcPts val="799"/>
              </a:spcAft>
              <a:buClr>
                <a:srgbClr val="000000"/>
              </a:buClr>
              <a:buFont typeface="Arial"/>
              <a:buChar char="•"/>
              <a:tabLst>
                <a:tab pos="0" algn="l"/>
              </a:tabLst>
            </a:pPr>
            <a:r>
              <a:rPr lang="de-DE" sz="2600" b="0" u="none" strike="noStrike" dirty="0">
                <a:solidFill>
                  <a:schemeClr val="dk1"/>
                </a:solidFill>
                <a:effectLst/>
                <a:uFillTx/>
                <a:latin typeface="Calibri"/>
                <a:ea typeface="Calibri"/>
              </a:rPr>
              <a:t>können über den VPI die Inflationsrate ermitteln</a:t>
            </a:r>
            <a:endParaRPr lang="de-DE" sz="2600" b="0" u="none" strike="noStrike" dirty="0">
              <a:solidFill>
                <a:schemeClr val="dk1"/>
              </a:solidFill>
              <a:effectLst/>
              <a:uFillTx/>
              <a:latin typeface="Calibri"/>
            </a:endParaRPr>
          </a:p>
          <a:p>
            <a:pPr marL="285840" indent="-285840" defTabSz="914400">
              <a:lnSpc>
                <a:spcPct val="107000"/>
              </a:lnSpc>
              <a:spcBef>
                <a:spcPts val="1001"/>
              </a:spcBef>
              <a:spcAft>
                <a:spcPts val="799"/>
              </a:spcAft>
              <a:buClr>
                <a:srgbClr val="000000"/>
              </a:buClr>
              <a:buFont typeface="Arial"/>
              <a:buChar char="•"/>
              <a:tabLst>
                <a:tab pos="0" algn="l"/>
              </a:tabLst>
            </a:pPr>
            <a:r>
              <a:rPr lang="de-DE" sz="2600" b="0" u="none" strike="noStrike" dirty="0">
                <a:solidFill>
                  <a:schemeClr val="dk1"/>
                </a:solidFill>
                <a:effectLst/>
                <a:uFillTx/>
                <a:latin typeface="Calibri"/>
                <a:ea typeface="Calibri"/>
              </a:rPr>
              <a:t>können eine Lohn-Preis-Spirale beschreiben</a:t>
            </a:r>
            <a:endParaRPr lang="de-DE" sz="2600" b="0" u="none" strike="noStrike" dirty="0">
              <a:solidFill>
                <a:schemeClr val="dk1"/>
              </a:solidFill>
              <a:effectLst/>
              <a:uFillTx/>
              <a:latin typeface="Calibri"/>
            </a:endParaRPr>
          </a:p>
          <a:p>
            <a:pPr marL="285840" indent="-285840" defTabSz="914400">
              <a:lnSpc>
                <a:spcPct val="107000"/>
              </a:lnSpc>
              <a:spcBef>
                <a:spcPts val="1001"/>
              </a:spcBef>
              <a:spcAft>
                <a:spcPts val="799"/>
              </a:spcAft>
              <a:buClr>
                <a:srgbClr val="000000"/>
              </a:buClr>
              <a:buFont typeface="Arial"/>
              <a:buChar char="•"/>
              <a:tabLst>
                <a:tab pos="0" algn="l"/>
              </a:tabLst>
            </a:pPr>
            <a:r>
              <a:rPr lang="de-DE" sz="2600" b="0" u="none" strike="noStrike" dirty="0">
                <a:solidFill>
                  <a:schemeClr val="dk1"/>
                </a:solidFill>
                <a:effectLst/>
                <a:uFillTx/>
                <a:latin typeface="Calibri"/>
                <a:ea typeface="Calibri"/>
              </a:rPr>
              <a:t>können die verschiedenen Entscheidungsfelder in der Inflationsthematik nennen</a:t>
            </a:r>
            <a:endParaRPr lang="de-DE" sz="2600" b="0" u="none" strike="noStrike" dirty="0">
              <a:solidFill>
                <a:schemeClr val="dk1"/>
              </a:solidFill>
              <a:effectLst/>
              <a:uFillTx/>
              <a:latin typeface="Calibri"/>
            </a:endParaRPr>
          </a:p>
          <a:p>
            <a:pPr marL="285840" indent="-285840" defTabSz="914400">
              <a:lnSpc>
                <a:spcPct val="107000"/>
              </a:lnSpc>
              <a:spcBef>
                <a:spcPts val="1001"/>
              </a:spcBef>
              <a:spcAft>
                <a:spcPts val="799"/>
              </a:spcAft>
              <a:buClr>
                <a:srgbClr val="000000"/>
              </a:buClr>
              <a:buFont typeface="Arial"/>
              <a:buChar char="•"/>
              <a:tabLst>
                <a:tab pos="0" algn="l"/>
              </a:tabLst>
            </a:pPr>
            <a:r>
              <a:rPr lang="de-DE" sz="2600" b="0" u="none" strike="noStrike" dirty="0">
                <a:solidFill>
                  <a:schemeClr val="dk1"/>
                </a:solidFill>
                <a:effectLst/>
                <a:uFillTx/>
                <a:latin typeface="Calibri"/>
                <a:ea typeface="Calibri"/>
              </a:rPr>
              <a:t>argumentieren welche Wirtschaftsakteure in welcher Weise von der Inflation betroffen werden </a:t>
            </a:r>
            <a:endParaRPr lang="de-DE" sz="2600" b="0" u="none" strike="noStrike" dirty="0">
              <a:solidFill>
                <a:schemeClr val="dk1"/>
              </a:solidFill>
              <a:effectLst/>
              <a:uFillTx/>
              <a:latin typeface="Calibri"/>
            </a:endParaRPr>
          </a:p>
          <a:p>
            <a:pPr marL="285840" indent="-285840" defTabSz="914400">
              <a:lnSpc>
                <a:spcPct val="107000"/>
              </a:lnSpc>
              <a:spcBef>
                <a:spcPts val="1001"/>
              </a:spcBef>
              <a:spcAft>
                <a:spcPts val="799"/>
              </a:spcAft>
              <a:buClr>
                <a:srgbClr val="000000"/>
              </a:buClr>
              <a:buFont typeface="Arial"/>
              <a:buChar char="•"/>
              <a:tabLst>
                <a:tab pos="0" algn="l"/>
              </a:tabLst>
            </a:pPr>
            <a:r>
              <a:rPr lang="de-DE" sz="2600" b="0" u="none" strike="noStrike" dirty="0">
                <a:solidFill>
                  <a:schemeClr val="dk1"/>
                </a:solidFill>
                <a:effectLst/>
                <a:uFillTx/>
                <a:latin typeface="Calibri"/>
                <a:ea typeface="Calibri"/>
              </a:rPr>
              <a:t>können eine Kette von Ursache-Wirkungsbeziehungen erläutern. Auch werden systemische Aspekte durch die Dialoge der Figuren im Spiel dargestellt</a:t>
            </a:r>
            <a:endParaRPr lang="de-DE" sz="2600" b="0" u="none" strike="noStrike" dirty="0">
              <a:solidFill>
                <a:schemeClr val="dk1"/>
              </a:solidFill>
              <a:effectLst/>
              <a:uFillTx/>
              <a:latin typeface="Calibri"/>
            </a:endParaRPr>
          </a:p>
          <a:p>
            <a:pPr indent="0" defTabSz="914400">
              <a:lnSpc>
                <a:spcPct val="90000"/>
              </a:lnSpc>
              <a:spcBef>
                <a:spcPts val="1001"/>
              </a:spcBef>
              <a:buNone/>
              <a:tabLst>
                <a:tab pos="0" algn="l"/>
              </a:tabLst>
            </a:pPr>
            <a:endParaRPr lang="de-DE" sz="2000" b="0" u="none" strike="noStrike" dirty="0">
              <a:solidFill>
                <a:schemeClr val="dk1"/>
              </a:solidFill>
              <a:effectLst/>
              <a:uFillTx/>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p:cNvSpPr>
          <p:nvPr>
            <p:ph type="title"/>
          </p:nvPr>
        </p:nvSpPr>
        <p:spPr>
          <a:xfrm>
            <a:off x="457200" y="493560"/>
            <a:ext cx="8228160" cy="612720"/>
          </a:xfrm>
          <a:prstGeom prst="rect">
            <a:avLst/>
          </a:prstGeom>
          <a:noFill/>
          <a:ln w="0">
            <a:noFill/>
          </a:ln>
        </p:spPr>
        <p:txBody>
          <a:bodyPr lIns="0" tIns="0" rIns="0" bIns="0" anchor="ctr">
            <a:noAutofit/>
          </a:bodyPr>
          <a:lstStyle/>
          <a:p>
            <a:pPr indent="0" defTabSz="914400">
              <a:lnSpc>
                <a:spcPct val="90000"/>
              </a:lnSpc>
              <a:buNone/>
              <a:tabLst>
                <a:tab pos="0" algn="l"/>
              </a:tabLst>
            </a:pPr>
            <a:r>
              <a:rPr lang="de-DE" sz="24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ER Inflation: Rätselstruktur</a:t>
            </a:r>
          </a:p>
        </p:txBody>
      </p:sp>
      <p:pic>
        <p:nvPicPr>
          <p:cNvPr id="436" name="Grafik 4"/>
          <p:cNvPicPr/>
          <p:nvPr/>
        </p:nvPicPr>
        <p:blipFill>
          <a:blip r:embed="rId3"/>
          <a:stretch/>
        </p:blipFill>
        <p:spPr>
          <a:xfrm>
            <a:off x="587520" y="1796760"/>
            <a:ext cx="8097840" cy="2495160"/>
          </a:xfrm>
          <a:prstGeom prst="rect">
            <a:avLst/>
          </a:prstGeom>
          <a:noFill/>
          <a:ln w="0">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 name="Grafik 2"/>
          <p:cNvPicPr/>
          <p:nvPr/>
        </p:nvPicPr>
        <p:blipFill>
          <a:blip r:embed="rId3"/>
          <a:stretch/>
        </p:blipFill>
        <p:spPr>
          <a:xfrm>
            <a:off x="709560" y="268200"/>
            <a:ext cx="2862000" cy="2302560"/>
          </a:xfrm>
          <a:prstGeom prst="rect">
            <a:avLst/>
          </a:prstGeom>
          <a:noFill/>
          <a:ln w="28575">
            <a:solidFill>
              <a:srgbClr val="000000"/>
            </a:solidFill>
            <a:round/>
          </a:ln>
        </p:spPr>
      </p:pic>
      <p:pic>
        <p:nvPicPr>
          <p:cNvPr id="438" name="Grafik 4"/>
          <p:cNvPicPr/>
          <p:nvPr/>
        </p:nvPicPr>
        <p:blipFill>
          <a:blip r:embed="rId4"/>
          <a:stretch/>
        </p:blipFill>
        <p:spPr>
          <a:xfrm>
            <a:off x="4290480" y="268200"/>
            <a:ext cx="4598280" cy="2302560"/>
          </a:xfrm>
          <a:prstGeom prst="rect">
            <a:avLst/>
          </a:prstGeom>
          <a:noFill/>
          <a:ln w="19050">
            <a:solidFill>
              <a:srgbClr val="000000"/>
            </a:solidFill>
            <a:round/>
          </a:ln>
        </p:spPr>
      </p:pic>
      <p:pic>
        <p:nvPicPr>
          <p:cNvPr id="439" name="Grafik 6"/>
          <p:cNvPicPr/>
          <p:nvPr/>
        </p:nvPicPr>
        <p:blipFill>
          <a:blip r:embed="rId5"/>
          <a:stretch/>
        </p:blipFill>
        <p:spPr>
          <a:xfrm>
            <a:off x="4290480" y="2754720"/>
            <a:ext cx="4598280" cy="2302560"/>
          </a:xfrm>
          <a:prstGeom prst="rect">
            <a:avLst/>
          </a:prstGeom>
          <a:noFill/>
          <a:ln w="19050">
            <a:solidFill>
              <a:srgbClr val="000000"/>
            </a:solidFill>
            <a:round/>
          </a:ln>
        </p:spPr>
      </p:pic>
      <p:pic>
        <p:nvPicPr>
          <p:cNvPr id="440" name="Grafik 8"/>
          <p:cNvPicPr/>
          <p:nvPr/>
        </p:nvPicPr>
        <p:blipFill>
          <a:blip r:embed="rId6"/>
          <a:stretch/>
        </p:blipFill>
        <p:spPr>
          <a:xfrm>
            <a:off x="396000" y="2754720"/>
            <a:ext cx="3489120" cy="2302560"/>
          </a:xfrm>
          <a:prstGeom prst="rect">
            <a:avLst/>
          </a:prstGeom>
          <a:noFill/>
          <a:ln w="19050">
            <a:solidFill>
              <a:srgbClr val="000000"/>
            </a:solidFill>
            <a:rou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 name="Grafik 2"/>
          <p:cNvPicPr/>
          <p:nvPr/>
        </p:nvPicPr>
        <p:blipFill>
          <a:blip r:embed="rId3"/>
          <a:stretch/>
        </p:blipFill>
        <p:spPr>
          <a:xfrm>
            <a:off x="345240" y="171360"/>
            <a:ext cx="3697200" cy="2043000"/>
          </a:xfrm>
          <a:prstGeom prst="rect">
            <a:avLst/>
          </a:prstGeom>
          <a:noFill/>
          <a:ln w="19050">
            <a:solidFill>
              <a:srgbClr val="000000"/>
            </a:solidFill>
            <a:round/>
          </a:ln>
        </p:spPr>
      </p:pic>
      <p:pic>
        <p:nvPicPr>
          <p:cNvPr id="442" name="Grafik 4"/>
          <p:cNvPicPr/>
          <p:nvPr/>
        </p:nvPicPr>
        <p:blipFill>
          <a:blip r:embed="rId4"/>
          <a:stretch/>
        </p:blipFill>
        <p:spPr>
          <a:xfrm>
            <a:off x="4644720" y="171360"/>
            <a:ext cx="3961800" cy="2043000"/>
          </a:xfrm>
          <a:prstGeom prst="rect">
            <a:avLst/>
          </a:prstGeom>
          <a:noFill/>
          <a:ln w="19050">
            <a:solidFill>
              <a:srgbClr val="000000"/>
            </a:solidFill>
            <a:round/>
          </a:ln>
        </p:spPr>
      </p:pic>
      <p:pic>
        <p:nvPicPr>
          <p:cNvPr id="443" name="Grafik 6"/>
          <p:cNvPicPr/>
          <p:nvPr/>
        </p:nvPicPr>
        <p:blipFill>
          <a:blip r:embed="rId5"/>
          <a:stretch/>
        </p:blipFill>
        <p:spPr>
          <a:xfrm>
            <a:off x="858240" y="2373840"/>
            <a:ext cx="2671200" cy="2480040"/>
          </a:xfrm>
          <a:prstGeom prst="rect">
            <a:avLst/>
          </a:prstGeom>
          <a:noFill/>
          <a:ln w="19050">
            <a:solidFill>
              <a:srgbClr val="000000"/>
            </a:solidFill>
            <a:round/>
          </a:ln>
        </p:spPr>
      </p:pic>
      <p:pic>
        <p:nvPicPr>
          <p:cNvPr id="444" name="Grafik 8"/>
          <p:cNvPicPr/>
          <p:nvPr/>
        </p:nvPicPr>
        <p:blipFill>
          <a:blip r:embed="rId6"/>
          <a:stretch/>
        </p:blipFill>
        <p:spPr>
          <a:xfrm>
            <a:off x="4644720" y="2373840"/>
            <a:ext cx="3961800" cy="2480040"/>
          </a:xfrm>
          <a:prstGeom prst="rect">
            <a:avLst/>
          </a:prstGeom>
          <a:noFill/>
          <a:ln w="19050">
            <a:solidFill>
              <a:srgbClr val="000000"/>
            </a:solidFill>
            <a:rou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Rectangle 54">
            <a:extLst>
              <a:ext uri="{C183D7F6-B498-43B3-948B-1728B52AA6E4}">
                <adec:decorative xmlns:adec="http://schemas.microsoft.com/office/drawing/2017/decorative" val="1"/>
              </a:ext>
            </a:extLst>
          </p:cNvPr>
          <p:cNvSpPr/>
          <p:nvPr/>
        </p:nvSpPr>
        <p:spPr>
          <a:xfrm>
            <a:off x="0" y="0"/>
            <a:ext cx="9141840" cy="514152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Arial"/>
              <a:cs typeface="+mn-cs"/>
            </a:endParaRPr>
          </a:p>
        </p:txBody>
      </p:sp>
      <p:sp>
        <p:nvSpPr>
          <p:cNvPr id="319" name="Textfeld 5"/>
          <p:cNvSpPr/>
          <p:nvPr/>
        </p:nvSpPr>
        <p:spPr>
          <a:xfrm>
            <a:off x="788040" y="695880"/>
            <a:ext cx="3199680" cy="2108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marL="0" marR="0" lvl="0" indent="0" algn="ctr" defTabSz="914400" rtl="0" eaLnBrk="1" fontAlgn="auto" latinLnBrk="0" hangingPunct="1">
              <a:lnSpc>
                <a:spcPct val="90000"/>
              </a:lnSpc>
              <a:spcBef>
                <a:spcPts val="0"/>
              </a:spcBef>
              <a:spcAft>
                <a:spcPts val="601"/>
              </a:spcAft>
              <a:buClrTx/>
              <a:buSzTx/>
              <a:buFontTx/>
              <a:buNone/>
              <a:tabLst/>
              <a:defRPr/>
            </a:pPr>
            <a:r>
              <a:rPr kumimoji="0" lang="en-US" sz="2400" b="0" i="0" u="none" strike="noStrike" kern="1200" cap="none" spc="0" normalizeH="0" baseline="0" noProof="0">
                <a:ln>
                  <a:noFill/>
                </a:ln>
                <a:solidFill>
                  <a:srgbClr val="FFFFFF">
                    <a:alpha val="60000"/>
                  </a:srgbClr>
                </a:solidFill>
                <a:effectLst/>
                <a:uLnTx/>
                <a:uFillTx/>
                <a:latin typeface="Calibri"/>
                <a:ea typeface="Calibri"/>
                <a:cs typeface="+mn-cs"/>
              </a:rPr>
              <a:t>2. Systemische Inhalte in den Bildungsplänen als Verständnishürde</a:t>
            </a:r>
            <a:endParaRPr kumimoji="0" lang="en-US" sz="24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90000"/>
              </a:lnSpc>
              <a:spcBef>
                <a:spcPts val="0"/>
              </a:spcBef>
              <a:spcAft>
                <a:spcPts val="601"/>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320" name="PlaceHolder 1"/>
          <p:cNvSpPr>
            <a:spLocks noGrp="1"/>
          </p:cNvSpPr>
          <p:nvPr>
            <p:ph/>
          </p:nvPr>
        </p:nvSpPr>
        <p:spPr>
          <a:xfrm>
            <a:off x="1044000" y="3046680"/>
            <a:ext cx="2515680" cy="1325160"/>
          </a:xfrm>
          <a:prstGeom prst="rect">
            <a:avLst/>
          </a:prstGeom>
          <a:noFill/>
          <a:ln w="0">
            <a:noFill/>
          </a:ln>
        </p:spPr>
        <p:txBody>
          <a:bodyPr lIns="91440" tIns="45720" rIns="91440" bIns="45720" anchor="t">
            <a:normAutofit/>
          </a:bodyPr>
          <a:lstStyle/>
          <a:p>
            <a:pPr indent="0">
              <a:lnSpc>
                <a:spcPct val="90000"/>
              </a:lnSpc>
              <a:spcBef>
                <a:spcPts val="1417"/>
              </a:spcBef>
              <a:buNone/>
            </a:pPr>
            <a:endParaRPr lang="de-DE" sz="1800" b="0" u="none" strike="noStrike">
              <a:solidFill>
                <a:schemeClr val="dk1"/>
              </a:solidFill>
              <a:effectLst/>
              <a:uFillTx/>
              <a:latin typeface="Aptos"/>
            </a:endParaRPr>
          </a:p>
        </p:txBody>
      </p:sp>
      <p:sp>
        <p:nvSpPr>
          <p:cNvPr id="321" name="Rectangle 56">
            <a:extLst>
              <a:ext uri="{C183D7F6-B498-43B3-948B-1728B52AA6E4}">
                <adec:decorative xmlns:adec="http://schemas.microsoft.com/office/drawing/2017/decorative" val="1"/>
              </a:ext>
            </a:extLst>
          </p:cNvPr>
          <p:cNvSpPr/>
          <p:nvPr/>
        </p:nvSpPr>
        <p:spPr>
          <a:xfrm>
            <a:off x="4572000" y="514440"/>
            <a:ext cx="4055400" cy="4112640"/>
          </a:xfrm>
          <a:prstGeom prst="rect">
            <a:avLst/>
          </a:prstGeom>
          <a:solidFill>
            <a:schemeClr val="dk2">
              <a:alpha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Arial"/>
              <a:cs typeface="+mn-cs"/>
            </a:endParaRPr>
          </a:p>
        </p:txBody>
      </p:sp>
      <p:pic>
        <p:nvPicPr>
          <p:cNvPr id="322" name="Grafik 6"/>
          <p:cNvPicPr/>
          <p:nvPr/>
        </p:nvPicPr>
        <p:blipFill>
          <a:blip r:embed="rId3"/>
          <a:srcRect r="922"/>
          <a:stretch/>
        </p:blipFill>
        <p:spPr>
          <a:xfrm>
            <a:off x="5086440" y="1028880"/>
            <a:ext cx="3055320" cy="3084120"/>
          </a:xfrm>
          <a:prstGeom prst="rect">
            <a:avLst/>
          </a:prstGeom>
          <a:noFill/>
          <a:ln w="0">
            <a:noFill/>
          </a:ln>
        </p:spPr>
      </p:pic>
      <p:pic>
        <p:nvPicPr>
          <p:cNvPr id="323" name="Grafik 3"/>
          <p:cNvPicPr/>
          <p:nvPr/>
        </p:nvPicPr>
        <p:blipFill>
          <a:blip r:embed="rId4"/>
          <a:srcRect t="33599"/>
          <a:stretch/>
        </p:blipFill>
        <p:spPr>
          <a:xfrm>
            <a:off x="1000800" y="3046680"/>
            <a:ext cx="2623320" cy="1325160"/>
          </a:xfrm>
          <a:prstGeom prst="rect">
            <a:avLst/>
          </a:prstGeom>
          <a:solidFill>
            <a:schemeClr val="bg1"/>
          </a:solidFill>
          <a:ln w="0">
            <a:noFill/>
          </a:ln>
        </p:spPr>
      </p:pic>
      <p:sp>
        <p:nvSpPr>
          <p:cNvPr id="324" name="Textfeld 5"/>
          <p:cNvSpPr/>
          <p:nvPr/>
        </p:nvSpPr>
        <p:spPr>
          <a:xfrm>
            <a:off x="2295360" y="2439360"/>
            <a:ext cx="45896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MinionPro-Regular"/>
                <a:ea typeface="Arial"/>
                <a:cs typeface="+mn-cs"/>
              </a:rPr>
              <a:t>System / Systemisches  - </a:t>
            </a: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 name="Grafik 2"/>
          <p:cNvPicPr/>
          <p:nvPr/>
        </p:nvPicPr>
        <p:blipFill>
          <a:blip r:embed="rId3"/>
          <a:stretch/>
        </p:blipFill>
        <p:spPr>
          <a:xfrm>
            <a:off x="231840" y="772560"/>
            <a:ext cx="2301120" cy="2431800"/>
          </a:xfrm>
          <a:prstGeom prst="rect">
            <a:avLst/>
          </a:prstGeom>
          <a:noFill/>
          <a:ln w="19050">
            <a:solidFill>
              <a:srgbClr val="000000"/>
            </a:solidFill>
            <a:round/>
          </a:ln>
        </p:spPr>
      </p:pic>
      <p:sp>
        <p:nvSpPr>
          <p:cNvPr id="446" name="Textfeld 3"/>
          <p:cNvSpPr/>
          <p:nvPr/>
        </p:nvSpPr>
        <p:spPr>
          <a:xfrm>
            <a:off x="201960" y="3436200"/>
            <a:ext cx="2330640" cy="5063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tab pos="0" algn="l"/>
              </a:tabLst>
              <a:defRPr/>
            </a:pPr>
            <a:r>
              <a:rPr kumimoji="0" lang="de-DE"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Figuren erklären systemische Phänomene</a:t>
            </a: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47" name="Textfeld 6"/>
          <p:cNvSpPr/>
          <p:nvPr/>
        </p:nvSpPr>
        <p:spPr>
          <a:xfrm>
            <a:off x="2770200" y="3436200"/>
            <a:ext cx="2684520" cy="112962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tab pos="0" algn="l"/>
              </a:tabLst>
              <a:defRPr/>
            </a:pPr>
            <a:r>
              <a:rPr kumimoji="0" lang="de-DE"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Rätsel: </a:t>
            </a:r>
            <a:br>
              <a:rPr kumimoji="0"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de-DE"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Systemische Zusammenhängen müssen durch das Klicken auf die richtigen Pfeile (grün) verdeutlicht werden</a:t>
            </a: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48" name="Grafik 9"/>
          <p:cNvPicPr/>
          <p:nvPr/>
        </p:nvPicPr>
        <p:blipFill>
          <a:blip r:embed="rId4"/>
          <a:stretch/>
        </p:blipFill>
        <p:spPr>
          <a:xfrm>
            <a:off x="2770200" y="772560"/>
            <a:ext cx="2869200" cy="2431800"/>
          </a:xfrm>
          <a:prstGeom prst="rect">
            <a:avLst/>
          </a:prstGeom>
          <a:noFill/>
          <a:ln w="12700">
            <a:solidFill>
              <a:srgbClr val="000000"/>
            </a:solidFill>
            <a:round/>
          </a:ln>
        </p:spPr>
      </p:pic>
      <p:pic>
        <p:nvPicPr>
          <p:cNvPr id="449" name="Grafik 11"/>
          <p:cNvPicPr/>
          <p:nvPr/>
        </p:nvPicPr>
        <p:blipFill>
          <a:blip r:embed="rId5"/>
          <a:stretch/>
        </p:blipFill>
        <p:spPr>
          <a:xfrm>
            <a:off x="6006960" y="772560"/>
            <a:ext cx="2528640" cy="2431800"/>
          </a:xfrm>
          <a:prstGeom prst="rect">
            <a:avLst/>
          </a:prstGeom>
          <a:noFill/>
          <a:ln w="19050">
            <a:solidFill>
              <a:srgbClr val="000000"/>
            </a:solidFill>
            <a:round/>
          </a:ln>
        </p:spPr>
      </p:pic>
      <p:sp>
        <p:nvSpPr>
          <p:cNvPr id="450" name="Textfeld 12"/>
          <p:cNvSpPr/>
          <p:nvPr/>
        </p:nvSpPr>
        <p:spPr>
          <a:xfrm>
            <a:off x="6006960" y="3436200"/>
            <a:ext cx="2684520" cy="133737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tab pos="0" algn="l"/>
              </a:tabLst>
              <a:defRPr/>
            </a:pPr>
            <a:r>
              <a:rPr kumimoji="0" lang="de-DE"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Rätsel:</a:t>
            </a:r>
            <a:br>
              <a:rPr kumimoji="0"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de-DE"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Aussagen zu den Ursachen und Auswirkungen von Inflation für Haushalte, Sparer und den Staat müssen durch das Ablegen von Stangen verdeutlicht werden</a:t>
            </a: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51" name="PlaceHolder 1"/>
          <p:cNvSpPr>
            <a:spLocks noGrp="1"/>
          </p:cNvSpPr>
          <p:nvPr>
            <p:ph type="title"/>
          </p:nvPr>
        </p:nvSpPr>
        <p:spPr>
          <a:xfrm>
            <a:off x="262080" y="122400"/>
            <a:ext cx="7885800" cy="560520"/>
          </a:xfrm>
          <a:prstGeom prst="rect">
            <a:avLst/>
          </a:prstGeom>
          <a:noFill/>
          <a:ln w="0">
            <a:noFill/>
          </a:ln>
        </p:spPr>
        <p:txBody>
          <a:bodyPr lIns="91440" tIns="45720" rIns="91440" bIns="45720" anchor="ctr">
            <a:noAutofit/>
          </a:bodyPr>
          <a:lstStyle/>
          <a:p>
            <a:pPr indent="0" defTabSz="685800">
              <a:lnSpc>
                <a:spcPct val="90000"/>
              </a:lnSpc>
              <a:buNone/>
              <a:tabLst>
                <a:tab pos="0" algn="l"/>
              </a:tabLst>
            </a:pPr>
            <a:r>
              <a:rPr lang="de-DE" sz="24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Systemische Aspekte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PlaceHolder 1"/>
          <p:cNvSpPr>
            <a:spLocks noGrp="1"/>
          </p:cNvSpPr>
          <p:nvPr>
            <p:ph type="title"/>
          </p:nvPr>
        </p:nvSpPr>
        <p:spPr>
          <a:xfrm>
            <a:off x="329302" y="127980"/>
            <a:ext cx="7885800" cy="993240"/>
          </a:xfrm>
          <a:prstGeom prst="rect">
            <a:avLst/>
          </a:prstGeom>
          <a:noFill/>
          <a:ln w="0">
            <a:noFill/>
          </a:ln>
        </p:spPr>
        <p:txBody>
          <a:bodyPr lIns="91440" tIns="45720" rIns="91440" bIns="45720" anchor="ctr">
            <a:noAutofit/>
          </a:bodyPr>
          <a:lstStyle/>
          <a:p>
            <a:pPr indent="0" defTabSz="685800">
              <a:lnSpc>
                <a:spcPct val="90000"/>
              </a:lnSpc>
              <a:buNone/>
              <a:tabLst>
                <a:tab pos="0" algn="l"/>
              </a:tabLst>
            </a:pPr>
            <a:r>
              <a:rPr lang="de-DE" sz="24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Rätsel mit direktem Lehrplanbezug</a:t>
            </a:r>
          </a:p>
        </p:txBody>
      </p:sp>
      <p:pic>
        <p:nvPicPr>
          <p:cNvPr id="453" name="Inhaltsplatzhalter 4"/>
          <p:cNvPicPr/>
          <p:nvPr/>
        </p:nvPicPr>
        <p:blipFill>
          <a:blip r:embed="rId4"/>
          <a:stretch/>
        </p:blipFill>
        <p:spPr>
          <a:xfrm>
            <a:off x="266040" y="1267920"/>
            <a:ext cx="3411000" cy="2071800"/>
          </a:xfrm>
          <a:prstGeom prst="rect">
            <a:avLst/>
          </a:prstGeom>
          <a:noFill/>
          <a:ln w="0">
            <a:noFill/>
          </a:ln>
        </p:spPr>
      </p:pic>
      <p:sp>
        <p:nvSpPr>
          <p:cNvPr id="454" name="Textfeld 5"/>
          <p:cNvSpPr/>
          <p:nvPr/>
        </p:nvSpPr>
        <p:spPr>
          <a:xfrm>
            <a:off x="266040" y="3633120"/>
            <a:ext cx="2684520" cy="9218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tab pos="0" algn="l"/>
              </a:tabLst>
              <a:defRPr/>
            </a:pPr>
            <a:r>
              <a:rPr lang="de-DE" dirty="0">
                <a:solidFill>
                  <a:schemeClr val="dk1"/>
                </a:solidFill>
                <a:latin typeface="Calibri" panose="020F0502020204030204" pitchFamily="34" charset="0"/>
                <a:ea typeface="Calibri" panose="020F0502020204030204" pitchFamily="34" charset="0"/>
                <a:cs typeface="Calibri" panose="020F0502020204030204" pitchFamily="34" charset="0"/>
              </a:rPr>
              <a:t>Rätsel: </a:t>
            </a:r>
            <a:br>
              <a:rPr dirty="0">
                <a:solidFill>
                  <a:schemeClr val="dk1"/>
                </a:solidFill>
                <a:latin typeface="Calibri" panose="020F0502020204030204" pitchFamily="34" charset="0"/>
                <a:ea typeface="Calibri" panose="020F0502020204030204" pitchFamily="34" charset="0"/>
                <a:cs typeface="Calibri" panose="020F0502020204030204" pitchFamily="34" charset="0"/>
              </a:rPr>
            </a:br>
            <a:r>
              <a:rPr lang="de-DE" dirty="0">
                <a:solidFill>
                  <a:schemeClr val="dk1"/>
                </a:solidFill>
                <a:latin typeface="Calibri" panose="020F0502020204030204" pitchFamily="34" charset="0"/>
                <a:ea typeface="Calibri" panose="020F0502020204030204" pitchFamily="34" charset="0"/>
                <a:cs typeface="Calibri" panose="020F0502020204030204" pitchFamily="34" charset="0"/>
              </a:rPr>
              <a:t>Fachbegriffe und ihre Definitionen </a:t>
            </a:r>
            <a:endParaRPr lang="en-US" dirty="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pic>
        <p:nvPicPr>
          <p:cNvPr id="455" name="Grafik 7"/>
          <p:cNvPicPr/>
          <p:nvPr/>
        </p:nvPicPr>
        <p:blipFill>
          <a:blip r:embed="rId5"/>
          <a:stretch/>
        </p:blipFill>
        <p:spPr>
          <a:xfrm>
            <a:off x="4061880" y="1267920"/>
            <a:ext cx="4234320" cy="2071800"/>
          </a:xfrm>
          <a:prstGeom prst="rect">
            <a:avLst/>
          </a:prstGeom>
          <a:noFill/>
          <a:ln w="0">
            <a:noFill/>
          </a:ln>
        </p:spPr>
      </p:pic>
      <p:sp>
        <p:nvSpPr>
          <p:cNvPr id="456" name="Textfeld 8"/>
          <p:cNvSpPr/>
          <p:nvPr/>
        </p:nvSpPr>
        <p:spPr>
          <a:xfrm>
            <a:off x="4272202" y="3633120"/>
            <a:ext cx="2684520" cy="9218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tab pos="0" algn="l"/>
              </a:tabLst>
              <a:defRPr/>
            </a:pPr>
            <a:r>
              <a:rPr lang="de-DE" dirty="0">
                <a:solidFill>
                  <a:schemeClr val="dk1"/>
                </a:solidFill>
                <a:latin typeface="Calibri" panose="020F0502020204030204" pitchFamily="34" charset="0"/>
                <a:ea typeface="Calibri" panose="020F0502020204030204" pitchFamily="34" charset="0"/>
                <a:cs typeface="Calibri" panose="020F0502020204030204" pitchFamily="34" charset="0"/>
              </a:rPr>
              <a:t>Rätsel: </a:t>
            </a:r>
            <a:br>
              <a:rPr dirty="0">
                <a:solidFill>
                  <a:schemeClr val="dk1"/>
                </a:solidFill>
                <a:latin typeface="Calibri" panose="020F0502020204030204" pitchFamily="34" charset="0"/>
                <a:ea typeface="Calibri" panose="020F0502020204030204" pitchFamily="34" charset="0"/>
                <a:cs typeface="Calibri" panose="020F0502020204030204" pitchFamily="34" charset="0"/>
              </a:rPr>
            </a:br>
            <a:r>
              <a:rPr lang="de-DE" dirty="0">
                <a:solidFill>
                  <a:schemeClr val="dk1"/>
                </a:solidFill>
                <a:latin typeface="Calibri" panose="020F0502020204030204" pitchFamily="34" charset="0"/>
                <a:ea typeface="Calibri" panose="020F0502020204030204" pitchFamily="34" charset="0"/>
                <a:cs typeface="Calibri" panose="020F0502020204030204" pitchFamily="34" charset="0"/>
              </a:rPr>
              <a:t>VPI und Inflationsrate berechnen</a:t>
            </a:r>
            <a:endParaRPr kumimoji="0" lang="en-US" sz="1350" b="0" i="0" u="none" strike="noStrike" kern="1200" cap="none" spc="0" normalizeH="0" baseline="0" noProof="0" dirty="0">
              <a:ln>
                <a:noFill/>
              </a:ln>
              <a:solidFill>
                <a:srgbClr val="000000"/>
              </a:solidFill>
              <a:effectLst/>
              <a:uLnTx/>
              <a:uFillTx/>
              <a:latin typeface="Calibri"/>
              <a:ea typeface="+mn-ea"/>
              <a:cs typeface="+mn-cs"/>
            </a:endParaRPr>
          </a:p>
        </p:txBody>
      </p:sp>
    </p:spTree>
  </p:cSld>
  <p:clrMapOvr>
    <a:masterClrMapping/>
  </p:clrMapOvr>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Grafik 6" descr="Ein Bild, das Text, Screenshot, Farbigkeit, Kreis enthält.&#10;&#10;KI-generierte Inhalte können fehlerhaft sein."/>
          <p:cNvPicPr/>
          <p:nvPr/>
        </p:nvPicPr>
        <p:blipFill>
          <a:blip r:embed="rId2"/>
          <a:stretch/>
        </p:blipFill>
        <p:spPr>
          <a:xfrm rot="21225600">
            <a:off x="4635000" y="2241360"/>
            <a:ext cx="3592800" cy="2699640"/>
          </a:xfrm>
          <a:prstGeom prst="rect">
            <a:avLst/>
          </a:prstGeom>
          <a:noFill/>
          <a:ln w="0">
            <a:solidFill>
              <a:srgbClr val="000000"/>
            </a:solidFill>
          </a:ln>
        </p:spPr>
      </p:pic>
      <p:pic>
        <p:nvPicPr>
          <p:cNvPr id="458" name="Grafik 8" descr="Ein Bild, das Text, Cartoon, Grafiken, Grafikdesign enthält.&#10;&#10;KI-generierte Inhalte können fehlerhaft sein."/>
          <p:cNvPicPr/>
          <p:nvPr/>
        </p:nvPicPr>
        <p:blipFill>
          <a:blip r:embed="rId3"/>
          <a:stretch/>
        </p:blipFill>
        <p:spPr>
          <a:xfrm rot="20395200">
            <a:off x="769320" y="-126720"/>
            <a:ext cx="3492720" cy="2410200"/>
          </a:xfrm>
          <a:prstGeom prst="rect">
            <a:avLst/>
          </a:prstGeom>
          <a:noFill/>
          <a:ln w="0">
            <a:solidFill>
              <a:srgbClr val="000000"/>
            </a:solidFill>
          </a:ln>
        </p:spPr>
      </p:pic>
      <p:pic>
        <p:nvPicPr>
          <p:cNvPr id="459" name="Grafik 12" descr="Ein Bild, das Text, Screenshot, Schrift, Design enthält.&#10;&#10;KI-generierte Inhalte können fehlerhaft sein."/>
          <p:cNvPicPr/>
          <p:nvPr/>
        </p:nvPicPr>
        <p:blipFill>
          <a:blip r:embed="rId4"/>
          <a:stretch/>
        </p:blipFill>
        <p:spPr>
          <a:xfrm rot="860400">
            <a:off x="482760" y="2769120"/>
            <a:ext cx="3271320" cy="2413800"/>
          </a:xfrm>
          <a:prstGeom prst="rect">
            <a:avLst/>
          </a:prstGeom>
          <a:noFill/>
          <a:ln w="0">
            <a:solidFill>
              <a:srgbClr val="000000"/>
            </a:solidFill>
          </a:ln>
        </p:spPr>
      </p:pic>
      <p:pic>
        <p:nvPicPr>
          <p:cNvPr id="460" name="Grafik 14"/>
          <p:cNvPicPr/>
          <p:nvPr/>
        </p:nvPicPr>
        <p:blipFill>
          <a:blip r:embed="rId5"/>
          <a:stretch/>
        </p:blipFill>
        <p:spPr>
          <a:xfrm rot="1230000">
            <a:off x="5150520" y="246960"/>
            <a:ext cx="3507120" cy="2399400"/>
          </a:xfrm>
          <a:prstGeom prst="rect">
            <a:avLst/>
          </a:prstGeom>
          <a:noFill/>
          <a:ln w="0">
            <a:noFill/>
          </a:ln>
        </p:spPr>
      </p:pic>
      <p:sp>
        <p:nvSpPr>
          <p:cNvPr id="461" name="PlaceHolder 1"/>
          <p:cNvSpPr>
            <a:spLocks noGrp="1"/>
          </p:cNvSpPr>
          <p:nvPr>
            <p:ph type="subTitle"/>
          </p:nvPr>
        </p:nvSpPr>
        <p:spPr>
          <a:xfrm>
            <a:off x="1070280" y="1215360"/>
            <a:ext cx="6856920" cy="2565720"/>
          </a:xfrm>
          <a:prstGeom prst="rect">
            <a:avLst/>
          </a:prstGeom>
          <a:solidFill>
            <a:srgbClr val="FFFF00"/>
          </a:solidFill>
          <a:ln w="28440">
            <a:solidFill>
              <a:srgbClr val="000000"/>
            </a:solidFill>
            <a:round/>
          </a:ln>
        </p:spPr>
        <p:txBody>
          <a:bodyPr lIns="91440" tIns="45720" rIns="91440" bIns="45720" anchor="t">
            <a:normAutofit lnSpcReduction="9999"/>
          </a:bodyPr>
          <a:lstStyle/>
          <a:p>
            <a:pPr marL="228600" indent="-228600" algn="ctr" defTabSz="685800">
              <a:lnSpc>
                <a:spcPct val="150000"/>
              </a:lnSpc>
              <a:spcBef>
                <a:spcPts val="751"/>
              </a:spcBef>
              <a:buClr>
                <a:srgbClr val="000000"/>
              </a:buClr>
              <a:buFont typeface="Arial"/>
              <a:buChar char="•"/>
              <a:tabLst>
                <a:tab pos="0" algn="l"/>
              </a:tabLst>
            </a:pPr>
            <a:r>
              <a:rPr lang="de-DE" sz="2400" b="1"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Rette das Klima </a:t>
            </a: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a:t>
            </a:r>
            <a:endParaRPr lang="en-US"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marL="228600" indent="-228600" algn="ctr" defTabSz="685800">
              <a:lnSpc>
                <a:spcPct val="90000"/>
              </a:lnSpc>
              <a:spcBef>
                <a:spcPts val="751"/>
              </a:spcBef>
              <a:buClr>
                <a:srgbClr val="000000"/>
              </a:buClr>
              <a:buFont typeface="Arial"/>
              <a:buChar char="•"/>
              <a:tabLst>
                <a:tab pos="0" algn="l"/>
              </a:tabLst>
            </a:pPr>
            <a:r>
              <a:rPr lang="de-DE" sz="1800" b="1"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Ein digitaler Escaperoom in </a:t>
            </a:r>
            <a:r>
              <a:rPr lang="de-DE" sz="1800" b="1" u="none" strike="noStrike" dirty="0" err="1">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Powerpoint</a:t>
            </a:r>
            <a:r>
              <a:rPr lang="de-DE" sz="1800" b="1"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 </a:t>
            </a:r>
            <a:endParaRPr lang="en-US"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marL="228600" indent="-228600" algn="ctr" defTabSz="685800">
              <a:lnSpc>
                <a:spcPct val="90000"/>
              </a:lnSpc>
              <a:spcBef>
                <a:spcPts val="751"/>
              </a:spcBef>
              <a:buClr>
                <a:srgbClr val="000000"/>
              </a:buClr>
              <a:buFont typeface="Arial"/>
              <a:buChar char="•"/>
              <a:tabLst>
                <a:tab pos="0" algn="l"/>
              </a:tabLst>
            </a:pPr>
            <a:r>
              <a:rPr lang="de-DE" sz="1800" b="1"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zum Problem des weltweiten Klimaschutzes…</a:t>
            </a:r>
            <a:endParaRPr lang="en-US"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marL="228600" indent="-228600" algn="ctr" defTabSz="685800">
              <a:lnSpc>
                <a:spcPct val="90000"/>
              </a:lnSpc>
              <a:spcBef>
                <a:spcPts val="751"/>
              </a:spcBef>
              <a:buClr>
                <a:srgbClr val="000000"/>
              </a:buClr>
              <a:buFont typeface="Arial"/>
              <a:buChar char="•"/>
              <a:tabLst>
                <a:tab pos="0" algn="l"/>
              </a:tabLst>
            </a:pP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…macht systemische ökonomische Phänomene anschaulich:</a:t>
            </a:r>
            <a:endParaRPr lang="en-US"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marL="228600" indent="-228600" algn="ctr" defTabSz="685800">
              <a:lnSpc>
                <a:spcPct val="90000"/>
              </a:lnSpc>
              <a:spcBef>
                <a:spcPts val="751"/>
              </a:spcBef>
              <a:buClr>
                <a:srgbClr val="000000"/>
              </a:buClr>
              <a:buFont typeface="Arial"/>
              <a:buChar char="•"/>
              <a:tabLst>
                <a:tab pos="0" algn="l"/>
              </a:tabLst>
            </a:pP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=&gt; öffentliche Güter/soziales Dilemma</a:t>
            </a:r>
            <a:endParaRPr lang="en-US"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marL="228600" indent="-228600" algn="ctr" defTabSz="685800">
              <a:lnSpc>
                <a:spcPct val="90000"/>
              </a:lnSpc>
              <a:spcBef>
                <a:spcPts val="751"/>
              </a:spcBef>
              <a:buClr>
                <a:srgbClr val="000000"/>
              </a:buClr>
              <a:buFont typeface="Arial"/>
              <a:buChar char="•"/>
              <a:tabLst>
                <a:tab pos="0" algn="l"/>
              </a:tabLst>
            </a:pP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=&gt; dynamisches System/Systemversagen</a:t>
            </a:r>
            <a:endParaRPr lang="en-US"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461">
                                            <p:txEl>
                                              <p:pRg st="0" end="0"/>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461">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461">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461">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461">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4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PlaceHolder 1"/>
          <p:cNvSpPr>
            <a:spLocks noGrp="1"/>
          </p:cNvSpPr>
          <p:nvPr>
            <p:ph/>
          </p:nvPr>
        </p:nvSpPr>
        <p:spPr>
          <a:xfrm>
            <a:off x="564840" y="707760"/>
            <a:ext cx="7480800" cy="652320"/>
          </a:xfrm>
          <a:prstGeom prst="rect">
            <a:avLst/>
          </a:prstGeom>
          <a:noFill/>
          <a:ln w="0">
            <a:noFill/>
          </a:ln>
        </p:spPr>
        <p:txBody>
          <a:bodyPr lIns="91440" tIns="45720" rIns="91440" bIns="45720" anchor="t">
            <a:normAutofit fontScale="85000" lnSpcReduction="19999"/>
          </a:bodyPr>
          <a:lstStyle/>
          <a:p>
            <a:pPr marL="171360" indent="0" defTabSz="685800">
              <a:lnSpc>
                <a:spcPct val="90000"/>
              </a:lnSpc>
              <a:spcBef>
                <a:spcPts val="751"/>
              </a:spcBef>
              <a:buNone/>
              <a:tabLst>
                <a:tab pos="0" algn="l"/>
              </a:tabLst>
            </a:pPr>
            <a:r>
              <a:rPr lang="de-DE" sz="2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Systemische Phänomene, die mit dem Escape Room adressiert werden (*können):</a:t>
            </a:r>
          </a:p>
        </p:txBody>
      </p:sp>
      <p:graphicFrame>
        <p:nvGraphicFramePr>
          <p:cNvPr id="463" name="Tabelle 459"/>
          <p:cNvGraphicFramePr/>
          <p:nvPr/>
        </p:nvGraphicFramePr>
        <p:xfrm>
          <a:off x="1034640" y="1483920"/>
          <a:ext cx="5966280" cy="3088134"/>
        </p:xfrm>
        <a:graphic>
          <a:graphicData uri="http://schemas.openxmlformats.org/drawingml/2006/table">
            <a:tbl>
              <a:tblPr/>
              <a:tblGrid>
                <a:gridCol w="2636280">
                  <a:extLst>
                    <a:ext uri="{9D8B030D-6E8A-4147-A177-3AD203B41FA5}">
                      <a16:colId xmlns:a16="http://schemas.microsoft.com/office/drawing/2014/main" val="20000"/>
                    </a:ext>
                  </a:extLst>
                </a:gridCol>
                <a:gridCol w="3330000">
                  <a:extLst>
                    <a:ext uri="{9D8B030D-6E8A-4147-A177-3AD203B41FA5}">
                      <a16:colId xmlns:a16="http://schemas.microsoft.com/office/drawing/2014/main" val="20001"/>
                    </a:ext>
                  </a:extLst>
                </a:gridCol>
              </a:tblGrid>
              <a:tr h="320400">
                <a:tc>
                  <a:txBody>
                    <a:bodyPr/>
                    <a:lstStyle/>
                    <a:p>
                      <a:pPr algn="ctr" defTabSz="914400">
                        <a:lnSpc>
                          <a:spcPct val="107000"/>
                        </a:lnSpc>
                      </a:pPr>
                      <a:r>
                        <a:rPr lang="de-DE" sz="1600" b="1" u="none" strike="noStrike" dirty="0">
                          <a:solidFill>
                            <a:srgbClr val="000000"/>
                          </a:solidFill>
                          <a:effectLst/>
                          <a:uFillTx/>
                          <a:latin typeface="Calibri"/>
                        </a:rPr>
                        <a:t>Teilaspekte von Klimakooperation</a:t>
                      </a:r>
                      <a:endParaRPr lang="en-US" sz="1600" b="0" u="none" strike="noStrike" dirty="0">
                        <a:solidFill>
                          <a:srgbClr val="000000"/>
                        </a:solidFill>
                        <a:effectLst/>
                        <a:uFillTx/>
                        <a:latin typeface="Calibri"/>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algn="ctr" defTabSz="914400">
                        <a:lnSpc>
                          <a:spcPct val="107000"/>
                        </a:lnSpc>
                      </a:pPr>
                      <a:r>
                        <a:rPr lang="de-DE" sz="1600" b="1" u="none" strike="noStrike">
                          <a:solidFill>
                            <a:srgbClr val="000000"/>
                          </a:solidFill>
                          <a:effectLst/>
                          <a:uFillTx/>
                          <a:latin typeface="Calibri"/>
                        </a:rPr>
                        <a:t>Systemische Dimensionen</a:t>
                      </a:r>
                      <a:endParaRPr lang="en-US" sz="1600" b="0" u="none" strike="noStrike">
                        <a:solidFill>
                          <a:srgbClr val="000000"/>
                        </a:solidFill>
                        <a:effectLst/>
                        <a:uFillTx/>
                        <a:latin typeface="Calibri"/>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0"/>
                  </a:ext>
                </a:extLst>
              </a:tr>
              <a:tr h="0">
                <a:tc>
                  <a:txBody>
                    <a:bodyPr/>
                    <a:lstStyle/>
                    <a:p>
                      <a:pPr defTabSz="914400">
                        <a:lnSpc>
                          <a:spcPct val="107000"/>
                        </a:lnSpc>
                      </a:pPr>
                      <a:r>
                        <a:rPr lang="de-DE" sz="1600" b="0" u="none" strike="noStrike" dirty="0">
                          <a:solidFill>
                            <a:srgbClr val="000000"/>
                          </a:solidFill>
                          <a:effectLst/>
                          <a:uFillTx/>
                          <a:latin typeface="Calibri"/>
                          <a:ea typeface="Calibri"/>
                        </a:rPr>
                        <a:t>Klimaschutz als öffentliches Gut</a:t>
                      </a:r>
                      <a:endParaRPr lang="en-US" sz="1600" b="0" u="none" strike="noStrike" dirty="0">
                        <a:solidFill>
                          <a:srgbClr val="000000"/>
                        </a:solidFill>
                        <a:effectLst/>
                        <a:uFillTx/>
                        <a:latin typeface="Calibri"/>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defTabSz="914400">
                        <a:lnSpc>
                          <a:spcPct val="107000"/>
                        </a:lnSpc>
                      </a:pPr>
                      <a:r>
                        <a:rPr lang="de-DE" sz="1600" b="0" u="none" strike="noStrike">
                          <a:solidFill>
                            <a:srgbClr val="000000"/>
                          </a:solidFill>
                          <a:effectLst/>
                          <a:uFillTx/>
                          <a:latin typeface="Calibri"/>
                        </a:rPr>
                        <a:t>Aggregation, vernetztes Denken</a:t>
                      </a:r>
                      <a:endParaRPr lang="en-US" sz="1600" b="0" u="none" strike="noStrike">
                        <a:solidFill>
                          <a:srgbClr val="000000"/>
                        </a:solidFill>
                        <a:effectLst/>
                        <a:uFillTx/>
                        <a:latin typeface="Calibri"/>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0">
                <a:tc>
                  <a:txBody>
                    <a:bodyPr/>
                    <a:lstStyle/>
                    <a:p>
                      <a:pPr defTabSz="914400">
                        <a:lnSpc>
                          <a:spcPct val="107000"/>
                        </a:lnSpc>
                        <a:spcAft>
                          <a:spcPts val="454"/>
                        </a:spcAft>
                      </a:pPr>
                      <a:r>
                        <a:rPr lang="de-DE" sz="1600" b="0" u="none" strike="noStrike" dirty="0">
                          <a:solidFill>
                            <a:srgbClr val="000000"/>
                          </a:solidFill>
                          <a:effectLst/>
                          <a:uFillTx/>
                          <a:latin typeface="Calibri"/>
                          <a:ea typeface="Calibri"/>
                        </a:rPr>
                        <a:t>Gefangenendilemma / soziales Dilemma</a:t>
                      </a:r>
                      <a:endParaRPr lang="en-US" sz="1600" b="0" u="none" strike="noStrike" dirty="0">
                        <a:solidFill>
                          <a:srgbClr val="000000"/>
                        </a:solidFill>
                        <a:effectLst/>
                        <a:uFillTx/>
                        <a:latin typeface="Calibri"/>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defTabSz="914400">
                        <a:lnSpc>
                          <a:spcPct val="107000"/>
                        </a:lnSpc>
                      </a:pPr>
                      <a:r>
                        <a:rPr lang="de-DE" sz="1600" b="0" u="none" strike="noStrike">
                          <a:solidFill>
                            <a:srgbClr val="000000"/>
                          </a:solidFill>
                          <a:effectLst/>
                          <a:uFillTx/>
                          <a:latin typeface="Calibri"/>
                        </a:rPr>
                        <a:t>Interdependenz</a:t>
                      </a:r>
                      <a:endParaRPr lang="en-US" sz="1600" b="0" u="none" strike="noStrike">
                        <a:solidFill>
                          <a:srgbClr val="000000"/>
                        </a:solidFill>
                        <a:effectLst/>
                        <a:uFillTx/>
                        <a:latin typeface="Calibri"/>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0">
                <a:tc>
                  <a:txBody>
                    <a:bodyPr/>
                    <a:lstStyle/>
                    <a:p>
                      <a:pPr defTabSz="914400">
                        <a:lnSpc>
                          <a:spcPct val="107000"/>
                        </a:lnSpc>
                      </a:pPr>
                      <a:r>
                        <a:rPr lang="de-DE" sz="1600" b="0" u="none" strike="noStrike">
                          <a:solidFill>
                            <a:srgbClr val="000000"/>
                          </a:solidFill>
                          <a:effectLst/>
                          <a:uFillTx/>
                          <a:latin typeface="Calibri"/>
                        </a:rPr>
                        <a:t>Trittbrettfahrerproblem</a:t>
                      </a:r>
                      <a:endParaRPr lang="en-US" sz="1600" b="0" u="none" strike="noStrike">
                        <a:solidFill>
                          <a:srgbClr val="000000"/>
                        </a:solidFill>
                        <a:effectLst/>
                        <a:uFillTx/>
                        <a:latin typeface="Calibri"/>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defTabSz="914400">
                        <a:lnSpc>
                          <a:spcPct val="107000"/>
                        </a:lnSpc>
                      </a:pPr>
                      <a:r>
                        <a:rPr lang="de-DE" sz="1600" b="0" u="none" strike="noStrike">
                          <a:solidFill>
                            <a:srgbClr val="000000"/>
                          </a:solidFill>
                          <a:effectLst/>
                          <a:uFillTx/>
                          <a:latin typeface="Calibri"/>
                        </a:rPr>
                        <a:t>Interdependenz, dynamisches Denken, Systemversagen</a:t>
                      </a:r>
                      <a:endParaRPr lang="en-US" sz="1600" b="0" u="none" strike="noStrike">
                        <a:solidFill>
                          <a:srgbClr val="000000"/>
                        </a:solidFill>
                        <a:effectLst/>
                        <a:uFillTx/>
                        <a:latin typeface="Calibri"/>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r h="0">
                <a:tc>
                  <a:txBody>
                    <a:bodyPr/>
                    <a:lstStyle/>
                    <a:p>
                      <a:pPr defTabSz="914400">
                        <a:lnSpc>
                          <a:spcPct val="107000"/>
                        </a:lnSpc>
                      </a:pPr>
                      <a:r>
                        <a:rPr lang="de-DE" sz="1600" b="0" u="none" strike="noStrike">
                          <a:solidFill>
                            <a:srgbClr val="000000"/>
                          </a:solidFill>
                          <a:effectLst/>
                          <a:uFillTx/>
                          <a:latin typeface="Calibri"/>
                        </a:rPr>
                        <a:t>Kosteneffizienz* </a:t>
                      </a:r>
                      <a:endParaRPr lang="en-US" sz="1600" b="0" u="none" strike="noStrike">
                        <a:solidFill>
                          <a:srgbClr val="000000"/>
                        </a:solidFill>
                        <a:effectLst/>
                        <a:uFillTx/>
                        <a:latin typeface="Calibri"/>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defTabSz="914400">
                        <a:lnSpc>
                          <a:spcPct val="107000"/>
                        </a:lnSpc>
                        <a:tabLst>
                          <a:tab pos="766440" algn="l"/>
                        </a:tabLst>
                      </a:pPr>
                      <a:r>
                        <a:rPr lang="de-DE" sz="1600" b="0" u="none" strike="noStrike">
                          <a:solidFill>
                            <a:srgbClr val="000000"/>
                          </a:solidFill>
                          <a:effectLst/>
                          <a:uFillTx/>
                          <a:latin typeface="Calibri"/>
                        </a:rPr>
                        <a:t>Aggregation, Interdependenz </a:t>
                      </a:r>
                      <a:endParaRPr lang="en-US" sz="1600" b="0" u="none" strike="noStrike">
                        <a:solidFill>
                          <a:srgbClr val="000000"/>
                        </a:solidFill>
                        <a:effectLst/>
                        <a:uFillTx/>
                        <a:latin typeface="Calibri"/>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4"/>
                  </a:ext>
                </a:extLst>
              </a:tr>
              <a:tr h="0">
                <a:tc>
                  <a:txBody>
                    <a:bodyPr/>
                    <a:lstStyle/>
                    <a:p>
                      <a:pPr defTabSz="914400">
                        <a:lnSpc>
                          <a:spcPct val="107000"/>
                        </a:lnSpc>
                        <a:spcAft>
                          <a:spcPts val="454"/>
                        </a:spcAft>
                      </a:pPr>
                      <a:r>
                        <a:rPr lang="de-DE" sz="1600" b="0" u="none" strike="noStrike">
                          <a:solidFill>
                            <a:srgbClr val="000000"/>
                          </a:solidFill>
                          <a:effectLst/>
                          <a:uFillTx/>
                          <a:latin typeface="Calibri"/>
                        </a:rPr>
                        <a:t>(Klima-)Gerechtigkeit*</a:t>
                      </a:r>
                      <a:endParaRPr lang="en-US" sz="1600" b="0" u="none" strike="noStrike">
                        <a:solidFill>
                          <a:srgbClr val="000000"/>
                        </a:solidFill>
                        <a:effectLst/>
                        <a:uFillTx/>
                        <a:latin typeface="Calibri"/>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pPr defTabSz="914400">
                        <a:lnSpc>
                          <a:spcPct val="107000"/>
                        </a:lnSpc>
                      </a:pPr>
                      <a:r>
                        <a:rPr lang="de-DE" sz="1600" b="0" u="none" strike="noStrike" dirty="0">
                          <a:solidFill>
                            <a:srgbClr val="000000"/>
                          </a:solidFill>
                          <a:effectLst/>
                          <a:uFillTx/>
                          <a:latin typeface="Calibri"/>
                        </a:rPr>
                        <a:t>vernetztes Denken, Interdependenz</a:t>
                      </a:r>
                      <a:endParaRPr lang="en-US" sz="1600" b="0" u="none" strike="noStrike" dirty="0">
                        <a:solidFill>
                          <a:srgbClr val="000000"/>
                        </a:solidFill>
                        <a:effectLst/>
                        <a:uFillTx/>
                        <a:latin typeface="Calibri"/>
                      </a:endParaRP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PlaceHolder 1"/>
          <p:cNvSpPr>
            <a:spLocks noGrp="1"/>
          </p:cNvSpPr>
          <p:nvPr>
            <p:ph/>
          </p:nvPr>
        </p:nvSpPr>
        <p:spPr>
          <a:xfrm>
            <a:off x="564840" y="707760"/>
            <a:ext cx="7480800" cy="652320"/>
          </a:xfrm>
          <a:prstGeom prst="rect">
            <a:avLst/>
          </a:prstGeom>
          <a:noFill/>
          <a:ln w="0">
            <a:noFill/>
          </a:ln>
        </p:spPr>
        <p:txBody>
          <a:bodyPr lIns="91440" tIns="45720" rIns="91440" bIns="45720" anchor="t">
            <a:normAutofit/>
          </a:bodyPr>
          <a:lstStyle/>
          <a:p>
            <a:pPr marL="171360" indent="0" defTabSz="685800">
              <a:lnSpc>
                <a:spcPct val="90000"/>
              </a:lnSpc>
              <a:spcBef>
                <a:spcPts val="751"/>
              </a:spcBef>
              <a:buNone/>
              <a:tabLst>
                <a:tab pos="0" algn="l"/>
              </a:tabLst>
            </a:pPr>
            <a:r>
              <a:rPr lang="de-DE" sz="24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Zielgruppe und Voraussetzungen</a:t>
            </a:r>
          </a:p>
        </p:txBody>
      </p:sp>
      <p:sp>
        <p:nvSpPr>
          <p:cNvPr id="465" name="Textfeld 1"/>
          <p:cNvSpPr/>
          <p:nvPr/>
        </p:nvSpPr>
        <p:spPr>
          <a:xfrm>
            <a:off x="815040" y="1691640"/>
            <a:ext cx="7162560" cy="258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marR="0" lvl="0"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Ab Klasse 9 bis Sek II</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Keine besonderen Vorkenntnisse nötig</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TN spielen in Kleingruppen an je einem PC/Laptop</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Technische Voraussetzungen: </a:t>
            </a:r>
            <a:r>
              <a:rPr kumimoji="0" lang="de-DE"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Powerpoint</a:t>
            </a: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„mit Makros“</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Zeitbedarf: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3040" marR="0" lvl="1"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digitaler ER alleine ca. 45 min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3040" marR="0" lvl="1"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falls im Anschluss noch analoge Simulation: insgesamt 90 min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PlaceHolder 1"/>
          <p:cNvSpPr>
            <a:spLocks noGrp="1"/>
          </p:cNvSpPr>
          <p:nvPr>
            <p:ph/>
          </p:nvPr>
        </p:nvSpPr>
        <p:spPr>
          <a:xfrm>
            <a:off x="564840" y="707760"/>
            <a:ext cx="7480800" cy="652320"/>
          </a:xfrm>
          <a:prstGeom prst="rect">
            <a:avLst/>
          </a:prstGeom>
          <a:noFill/>
          <a:ln w="0">
            <a:noFill/>
          </a:ln>
        </p:spPr>
        <p:txBody>
          <a:bodyPr lIns="91440" tIns="45720" rIns="91440" bIns="45720" anchor="t">
            <a:normAutofit/>
          </a:bodyPr>
          <a:lstStyle/>
          <a:p>
            <a:pPr marL="171360" indent="0" defTabSz="685800">
              <a:lnSpc>
                <a:spcPct val="90000"/>
              </a:lnSpc>
              <a:spcBef>
                <a:spcPts val="751"/>
              </a:spcBef>
              <a:buNone/>
              <a:tabLst>
                <a:tab pos="0" algn="l"/>
              </a:tabLst>
            </a:pPr>
            <a:r>
              <a:rPr lang="de-DE" sz="24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Spielidee und Narrativ</a:t>
            </a:r>
          </a:p>
        </p:txBody>
      </p:sp>
      <p:sp>
        <p:nvSpPr>
          <p:cNvPr id="467" name="Textfeld 1"/>
          <p:cNvSpPr/>
          <p:nvPr/>
        </p:nvSpPr>
        <p:spPr>
          <a:xfrm>
            <a:off x="762120" y="1261080"/>
            <a:ext cx="7619760" cy="341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marR="0" lvl="0"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Spielende versetzen sich in die Rolle von Ländervertreter*innen, die das Klima retten sollen.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Dafür müssen sie ihr Verständnis von den Herausforderungen beim globalen Klimaschutz zunächst unter Beweis stellen.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Rätsel/Aufgaben beziehen sich auf den einfachen Fall von 10 Ländern, die jeweils 10 $ zur Verfügung haben und entscheiden müssen, wieviel sie davon für (auf alle Länder wirkenden) Klimaschutz ausgeben und wieviel für andere (rein länderbezogene) Maßnahmen zur Lebensqualität.</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Durch die Aufgaben wird v.a. das soziale Dilemma (individuelle Rationalität vs. kollektive Rationalität) illustriert.</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Im Anschluss an den digitalen ER eignet sich eine „analoge“ Simulation des zuvor bearbeiteten Szenarios (10 Länder).</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p:cNvSpPr>
          <p:nvPr>
            <p:ph/>
          </p:nvPr>
        </p:nvSpPr>
        <p:spPr>
          <a:xfrm>
            <a:off x="564840" y="707760"/>
            <a:ext cx="7480800" cy="652320"/>
          </a:xfrm>
          <a:prstGeom prst="rect">
            <a:avLst/>
          </a:prstGeom>
          <a:noFill/>
          <a:ln w="0">
            <a:noFill/>
          </a:ln>
        </p:spPr>
        <p:txBody>
          <a:bodyPr lIns="91440" tIns="45720" rIns="91440" bIns="45720" anchor="t">
            <a:normAutofit/>
          </a:bodyPr>
          <a:lstStyle/>
          <a:p>
            <a:pPr marL="171360" indent="0" defTabSz="685800">
              <a:lnSpc>
                <a:spcPct val="90000"/>
              </a:lnSpc>
              <a:spcBef>
                <a:spcPts val="751"/>
              </a:spcBef>
              <a:buNone/>
              <a:tabLst>
                <a:tab pos="0" algn="l"/>
              </a:tabLst>
            </a:pPr>
            <a:r>
              <a:rPr lang="de-DE" sz="24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ER zum Klimaschutz - Handreichung</a:t>
            </a:r>
          </a:p>
        </p:txBody>
      </p:sp>
      <p:sp>
        <p:nvSpPr>
          <p:cNvPr id="469" name="Textfeld 2"/>
          <p:cNvSpPr/>
          <p:nvPr/>
        </p:nvSpPr>
        <p:spPr>
          <a:xfrm>
            <a:off x="762120" y="1797840"/>
            <a:ext cx="7619760" cy="1753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Die Handreichung für Lehrkräfte beinhaltet u.a.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eine kurze fachwissenschaftliche Einordnung</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themenspezifische didaktische Hinweise</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Hinweise zur Lösung (mit Angabe der Foliennummern und Codes)</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Mögliche Fragen zur Leistungsüberprüfung</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Inhaltsplatzhalter 5"/>
          <p:cNvSpPr/>
          <p:nvPr/>
        </p:nvSpPr>
        <p:spPr>
          <a:xfrm>
            <a:off x="375840" y="1468080"/>
            <a:ext cx="5858280" cy="3022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85840" marR="0" lvl="0" indent="-28584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‚Der‘ Wirtschaftskreislauf in seinen unterschiedlich komplexen Formen ist ein zentrales Modell der Wirtschaftswissenschaften.</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840" marR="0" lvl="0" indent="-28584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Vom Einfachen bis zum Erweiterten mit und ohne Ausland zeigt er wichtige systemische Aspekte: </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3040" marR="0" lvl="1" indent="-28584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Systemhaftigkeit des ‚Wirtschaftssystem‘</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die wirtschaftlichen Hauptakteure sind in interdependenter Weise miteinander verbunden. </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3040" marR="0" lvl="1" indent="-28584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Algebraische Geschlossenheit</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br>
              <a:rPr kumimoji="0"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Die zwischen den Haupakteuren fließenden Aggregatgrößen (Arbeitseinkommen, Konsumausgaben, Zinsen, Steuern …) lassen sich so aufsummieren, dass sie sich in ihrem Umfang entsprechen, und man – makro-ökonomisch – mit ihnen rechnen kann. </a:t>
            </a:r>
            <a:br>
              <a:rPr kumimoji="0"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de-DE" sz="1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Bis zu einem gewissen Grad bleibt dieser Ansatz durch die landläufige Betrachtung der graphischen Repräsentationen aber verdeckt. </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71" name="PlaceHolder 1"/>
          <p:cNvSpPr>
            <a:spLocks noGrp="1"/>
          </p:cNvSpPr>
          <p:nvPr>
            <p:ph/>
          </p:nvPr>
        </p:nvSpPr>
        <p:spPr>
          <a:xfrm>
            <a:off x="564840" y="707760"/>
            <a:ext cx="7480800" cy="652320"/>
          </a:xfrm>
          <a:prstGeom prst="rect">
            <a:avLst/>
          </a:prstGeom>
          <a:noFill/>
          <a:ln w="0">
            <a:noFill/>
          </a:ln>
        </p:spPr>
        <p:txBody>
          <a:bodyPr lIns="91440" tIns="45720" rIns="91440" bIns="45720" anchor="t">
            <a:normAutofit/>
          </a:bodyPr>
          <a:lstStyle/>
          <a:p>
            <a:pPr marL="171360" indent="0" defTabSz="685800">
              <a:lnSpc>
                <a:spcPct val="90000"/>
              </a:lnSpc>
              <a:spcBef>
                <a:spcPts val="751"/>
              </a:spcBef>
              <a:buNone/>
              <a:tabLst>
                <a:tab pos="0" algn="l"/>
              </a:tabLst>
            </a:pPr>
            <a:r>
              <a:rPr lang="de-DE" sz="24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Wirtschaftskreislauf – systemisch</a:t>
            </a:r>
          </a:p>
        </p:txBody>
      </p:sp>
      <p:pic>
        <p:nvPicPr>
          <p:cNvPr id="472" name="Grafik 10"/>
          <p:cNvPicPr/>
          <p:nvPr/>
        </p:nvPicPr>
        <p:blipFill>
          <a:blip r:embed="rId4"/>
          <a:stretch/>
        </p:blipFill>
        <p:spPr>
          <a:xfrm>
            <a:off x="6442200" y="1947240"/>
            <a:ext cx="2385720" cy="2156760"/>
          </a:xfrm>
          <a:prstGeom prst="rect">
            <a:avLst/>
          </a:prstGeom>
          <a:noFill/>
          <a:ln w="0">
            <a:noFill/>
          </a:ln>
        </p:spPr>
      </p:pic>
    </p:spTree>
  </p:cSld>
  <p:clrMapOvr>
    <a:masterClrMapping/>
  </p:clrMapOvr>
  <p:extLst>
    <p:ext uri="{6950BFC3-D8DA-4A85-94F7-54DA5524770B}">
      <p188:commentRel xmlns:p188="http://schemas.microsoft.com/office/powerpoint/2018/8/main" r:id="rId3"/>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Inhaltsplatzhalter 6"/>
          <p:cNvSpPr/>
          <p:nvPr/>
        </p:nvSpPr>
        <p:spPr>
          <a:xfrm>
            <a:off x="375840" y="1468080"/>
            <a:ext cx="5805360" cy="3022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85840" marR="0" lvl="0" indent="-28584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Die narrative Dimension ist insgesamt etwas zurückhaltender in den beiden spielerischen Hauptmaterialien: </a:t>
            </a:r>
            <a:br>
              <a:rPr kumimoji="0"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Kahoot und (Escape)Quiz, als in typischen Escape Rooms.</a:t>
            </a:r>
            <a:br>
              <a:rPr kumimoji="0"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Das jeweilige Traummotiv zielt aber darauf ab, einen Bruch mit der gängigen (nicht-systemischen) Anschauung zu markieren.</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840" marR="0" lvl="0" indent="-28584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Auch die spielerischen Elemente (Aufgaben …) versuchen wiederholt durch den vorstellungssprengenden Umfang der verschiedenen Aggregate (Anzahl Haushalte, Umfang Kredite, …) sowie die Betonung der </a:t>
            </a:r>
            <a:r>
              <a:rPr kumimoji="0" lang="de-DE" sz="1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Verknüpftheit</a:t>
            </a: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und Dynamik das Systemische hervorzuheben.</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74" name="PlaceHolder 1"/>
          <p:cNvSpPr>
            <a:spLocks noGrp="1"/>
          </p:cNvSpPr>
          <p:nvPr>
            <p:ph/>
          </p:nvPr>
        </p:nvSpPr>
        <p:spPr>
          <a:xfrm>
            <a:off x="564840" y="707760"/>
            <a:ext cx="7480800" cy="652320"/>
          </a:xfrm>
          <a:prstGeom prst="rect">
            <a:avLst/>
          </a:prstGeom>
          <a:noFill/>
          <a:ln w="0">
            <a:noFill/>
          </a:ln>
        </p:spPr>
        <p:txBody>
          <a:bodyPr lIns="91440" tIns="45720" rIns="91440" bIns="45720" anchor="t">
            <a:normAutofit/>
          </a:bodyPr>
          <a:lstStyle/>
          <a:p>
            <a:pPr marL="171360" indent="0" defTabSz="685800">
              <a:lnSpc>
                <a:spcPct val="90000"/>
              </a:lnSpc>
              <a:spcBef>
                <a:spcPts val="751"/>
              </a:spcBef>
              <a:buNone/>
              <a:tabLst>
                <a:tab pos="0" algn="l"/>
              </a:tabLst>
            </a:pPr>
            <a:r>
              <a:rPr lang="de-DE" sz="24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Wirtschaftskreislauf – spielerisch / narrativ</a:t>
            </a:r>
          </a:p>
        </p:txBody>
      </p:sp>
      <p:pic>
        <p:nvPicPr>
          <p:cNvPr id="475" name="Grafik 2"/>
          <p:cNvPicPr/>
          <p:nvPr/>
        </p:nvPicPr>
        <p:blipFill>
          <a:blip r:embed="rId3"/>
          <a:stretch/>
        </p:blipFill>
        <p:spPr>
          <a:xfrm>
            <a:off x="6442200" y="1947240"/>
            <a:ext cx="2385720" cy="2156760"/>
          </a:xfrm>
          <a:prstGeom prst="rect">
            <a:avLst/>
          </a:prstGeom>
          <a:noFill/>
          <a:ln w="0">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PlaceHolder 1"/>
          <p:cNvSpPr>
            <a:spLocks noGrp="1"/>
          </p:cNvSpPr>
          <p:nvPr>
            <p:ph/>
          </p:nvPr>
        </p:nvSpPr>
        <p:spPr>
          <a:xfrm>
            <a:off x="564840" y="707760"/>
            <a:ext cx="7480800" cy="652320"/>
          </a:xfrm>
          <a:prstGeom prst="rect">
            <a:avLst/>
          </a:prstGeom>
          <a:noFill/>
          <a:ln w="0">
            <a:noFill/>
          </a:ln>
        </p:spPr>
        <p:txBody>
          <a:bodyPr lIns="91440" tIns="45720" rIns="91440" bIns="45720" anchor="t">
            <a:normAutofit/>
          </a:bodyPr>
          <a:lstStyle/>
          <a:p>
            <a:pPr indent="0" defTabSz="685800">
              <a:lnSpc>
                <a:spcPct val="90000"/>
              </a:lnSpc>
              <a:spcBef>
                <a:spcPts val="751"/>
              </a:spcBef>
              <a:buNone/>
              <a:tabLst>
                <a:tab pos="0" algn="l"/>
              </a:tabLst>
            </a:pPr>
            <a:r>
              <a:rPr lang="de-DE" sz="2400" b="1"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Kahoot</a:t>
            </a:r>
            <a:endParaRPr lang="de-DE" sz="24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endParaRPr>
          </a:p>
        </p:txBody>
      </p:sp>
      <p:sp>
        <p:nvSpPr>
          <p:cNvPr id="477" name="Inhaltsplatzhalter 6"/>
          <p:cNvSpPr/>
          <p:nvPr/>
        </p:nvSpPr>
        <p:spPr>
          <a:xfrm>
            <a:off x="375840" y="2571840"/>
            <a:ext cx="5400720" cy="201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mn-cs"/>
              </a:rPr>
              <a:t>Das Kahoot enthält neben den typischen Aufgaben auch narrative bzw. informative Teile. </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mn-cs"/>
              </a:rPr>
              <a:t>Betonung liegt auf der </a:t>
            </a:r>
            <a:r>
              <a:rPr kumimoji="0" lang="de-DE" sz="1600" b="0" i="0" u="none" strike="noStrike" kern="1200" cap="none" spc="0" normalizeH="0" baseline="0" noProof="0" dirty="0" err="1">
                <a:ln>
                  <a:noFill/>
                </a:ln>
                <a:solidFill>
                  <a:srgbClr val="000000"/>
                </a:solidFill>
                <a:effectLst/>
                <a:uLnTx/>
                <a:uFillTx/>
                <a:latin typeface="Calibri"/>
                <a:ea typeface="Calibri"/>
                <a:cs typeface="+mn-cs"/>
              </a:rPr>
              <a:t>Verknüpftheit</a:t>
            </a:r>
            <a:r>
              <a:rPr kumimoji="0" lang="de-DE" sz="1600" b="0" i="0" u="none" strike="noStrike" kern="1200" cap="none" spc="0" normalizeH="0" baseline="0" noProof="0" dirty="0">
                <a:ln>
                  <a:noFill/>
                </a:ln>
                <a:solidFill>
                  <a:srgbClr val="000000"/>
                </a:solidFill>
                <a:effectLst/>
                <a:uLnTx/>
                <a:uFillTx/>
                <a:latin typeface="Calibri"/>
                <a:ea typeface="Calibri"/>
                <a:cs typeface="+mn-cs"/>
              </a:rPr>
              <a:t> im Kleinen Wirtschaftskreislauf sowie auf Aspekten des geschlossenen und dauerhaften Fließens.</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mn-cs"/>
              </a:rPr>
              <a:t>Bei den Aufgaben finden sich insbesondere Auswahlentscheidungen (Single- und Multiple-Choice, Sortieren) oder Schätzfragen (Schieberegler).</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78" name="Grafik 3" descr="Ein Bild, das Muster, Quadrat, Symmetrie, Pixel enthält.&#10;&#10;KI-generierte Inhalte können fehlerhaft sein."/>
          <p:cNvPicPr/>
          <p:nvPr/>
        </p:nvPicPr>
        <p:blipFill>
          <a:blip r:embed="rId3"/>
          <a:stretch/>
        </p:blipFill>
        <p:spPr>
          <a:xfrm>
            <a:off x="6555240" y="2203560"/>
            <a:ext cx="2318040" cy="2318040"/>
          </a:xfrm>
          <a:prstGeom prst="rect">
            <a:avLst/>
          </a:prstGeom>
          <a:noFill/>
          <a:ln w="0">
            <a:noFill/>
          </a:ln>
        </p:spPr>
      </p:pic>
      <p:sp>
        <p:nvSpPr>
          <p:cNvPr id="479" name="Textfeld 7"/>
          <p:cNvSpPr/>
          <p:nvPr/>
        </p:nvSpPr>
        <p:spPr>
          <a:xfrm>
            <a:off x="5777640" y="4573440"/>
            <a:ext cx="3448800" cy="28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685800" rtl="0" eaLnBrk="1" fontAlgn="auto" latinLnBrk="0" hangingPunct="1">
              <a:lnSpc>
                <a:spcPct val="90000"/>
              </a:lnSpc>
              <a:spcBef>
                <a:spcPts val="751"/>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Arial"/>
                <a:cs typeface="+mn-cs"/>
              </a:rPr>
              <a:t>https://yourls.ph-freiburg.de/wklkahoot</a:t>
            </a: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pic>
        <p:nvPicPr>
          <p:cNvPr id="480" name="Grafik 9" descr="Ein Bild, das Text, Screenshot, Schrift, Design enthält.&#10;&#10;KI-generierte Inhalte können fehlerhaft sein."/>
          <p:cNvPicPr/>
          <p:nvPr/>
        </p:nvPicPr>
        <p:blipFill>
          <a:blip r:embed="rId4"/>
          <a:stretch/>
        </p:blipFill>
        <p:spPr>
          <a:xfrm>
            <a:off x="2548080" y="614160"/>
            <a:ext cx="3000600" cy="1687320"/>
          </a:xfrm>
          <a:prstGeom prst="rect">
            <a:avLst/>
          </a:prstGeom>
          <a:noFill/>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p:cNvSpPr>
          <p:nvPr>
            <p:ph/>
          </p:nvPr>
        </p:nvSpPr>
        <p:spPr>
          <a:xfrm>
            <a:off x="189360" y="629280"/>
            <a:ext cx="8753760" cy="99180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de-DE" sz="2000" b="0" u="none" strike="noStrike">
                <a:solidFill>
                  <a:schemeClr val="dk1"/>
                </a:solidFill>
                <a:effectLst/>
                <a:uFillTx/>
                <a:latin typeface="Calibri"/>
                <a:ea typeface="Arial"/>
              </a:rPr>
              <a:t>2. Systemische ökonomische Phänomene in den Bildungsplänen</a:t>
            </a:r>
            <a:endParaRPr lang="de-DE" sz="2000" b="0" u="none" strike="noStrike">
              <a:solidFill>
                <a:schemeClr val="dk1"/>
              </a:solidFill>
              <a:effectLst/>
              <a:uFillTx/>
              <a:latin typeface="Calibri"/>
            </a:endParaRPr>
          </a:p>
          <a:p>
            <a:pPr indent="0" defTabSz="914400">
              <a:lnSpc>
                <a:spcPct val="90000"/>
              </a:lnSpc>
              <a:spcBef>
                <a:spcPts val="1001"/>
              </a:spcBef>
              <a:buNone/>
              <a:tabLst>
                <a:tab pos="0" algn="l"/>
              </a:tabLst>
            </a:pPr>
            <a:r>
              <a:rPr lang="de-DE" sz="2000" b="0" u="none" strike="noStrike">
                <a:solidFill>
                  <a:schemeClr val="dk1"/>
                </a:solidFill>
                <a:effectLst/>
                <a:uFillTx/>
                <a:latin typeface="Calibri"/>
                <a:ea typeface="Arial"/>
              </a:rPr>
              <a:t>    und typische Verständnishürden bei SuS</a:t>
            </a:r>
            <a:endParaRPr lang="de-DE" sz="2000" b="0" u="none" strike="noStrike">
              <a:solidFill>
                <a:schemeClr val="dk1"/>
              </a:solidFill>
              <a:effectLst/>
              <a:uFillTx/>
              <a:latin typeface="Calibri"/>
            </a:endParaRPr>
          </a:p>
        </p:txBody>
      </p:sp>
      <p:sp>
        <p:nvSpPr>
          <p:cNvPr id="326" name="Textfeld 3"/>
          <p:cNvSpPr/>
          <p:nvPr/>
        </p:nvSpPr>
        <p:spPr>
          <a:xfrm>
            <a:off x="365760" y="1679040"/>
            <a:ext cx="7813800" cy="34148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marR="0" lvl="0" indent="-285840" algn="l" defTabSz="914400" rtl="0" eaLnBrk="1" fontAlgn="auto" latinLnBrk="0" hangingPunct="1">
              <a:lnSpc>
                <a:spcPct val="100000"/>
              </a:lnSpc>
              <a:spcBef>
                <a:spcPts val="0"/>
              </a:spcBef>
              <a:spcAft>
                <a:spcPts val="0"/>
              </a:spcAft>
              <a:buClr>
                <a:srgbClr val="000000"/>
              </a:buClr>
              <a:buSzTx/>
              <a:buFont typeface="Wingdings" charset="2"/>
              <a:buChar char=""/>
              <a:tabLst/>
              <a:defRPr/>
            </a:pPr>
            <a:r>
              <a:rPr kumimoji="0" lang="de-DE" sz="1800" b="0" i="0" u="none" strike="noStrike" kern="1200" cap="none" spc="0" normalizeH="0" baseline="0" noProof="0" dirty="0">
                <a:ln>
                  <a:noFill/>
                </a:ln>
                <a:solidFill>
                  <a:srgbClr val="000000"/>
                </a:solidFill>
                <a:effectLst/>
                <a:uLnTx/>
                <a:uFillTx/>
                <a:latin typeface="Calibri"/>
                <a:ea typeface="Arial"/>
                <a:cs typeface="Arial"/>
              </a:rPr>
              <a:t>Thema Preisbildung (BaWü, BP Sek I)</a:t>
            </a:r>
            <a:endParaRPr kumimoji="0" lang="en-US" sz="1800" b="0" i="0" u="none" strike="noStrike" kern="1200" cap="none" spc="0" normalizeH="0" baseline="0" noProof="0" dirty="0">
              <a:ln>
                <a:noFill/>
              </a:ln>
              <a:solidFill>
                <a:srgbClr val="000000"/>
              </a:solidFill>
              <a:effectLst/>
              <a:uLnTx/>
              <a:uFillTx/>
              <a:latin typeface="Calibri"/>
              <a:cs typeface="Arial"/>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Wingdings" charset="2"/>
              <a:buChar char=""/>
              <a:tabLst/>
              <a:defRPr/>
            </a:pPr>
            <a:r>
              <a:rPr kumimoji="0" lang="de-DE" sz="1800" b="0" i="0" u="none" strike="noStrike" kern="1200" cap="none" spc="0" normalizeH="0" baseline="0" noProof="0" dirty="0">
                <a:ln>
                  <a:noFill/>
                </a:ln>
                <a:solidFill>
                  <a:srgbClr val="000000"/>
                </a:solidFill>
                <a:effectLst/>
                <a:uLnTx/>
                <a:uFillTx/>
                <a:latin typeface="Calibri"/>
                <a:ea typeface="Arial"/>
                <a:cs typeface="Arial"/>
              </a:rPr>
              <a:t>Thema Klimaschutz/öffentliche Güter/soziales Dilemma (BaWü, BP </a:t>
            </a:r>
            <a:r>
              <a:rPr kumimoji="0" lang="de-DE" sz="1800" b="0" i="0" u="none" strike="noStrike" kern="1200" cap="none" spc="0" normalizeH="0" baseline="0" noProof="0" dirty="0" err="1">
                <a:ln>
                  <a:noFill/>
                </a:ln>
                <a:solidFill>
                  <a:srgbClr val="000000"/>
                </a:solidFill>
                <a:effectLst/>
                <a:uLnTx/>
                <a:uFillTx/>
                <a:latin typeface="Calibri"/>
                <a:ea typeface="Arial"/>
                <a:cs typeface="Arial"/>
              </a:rPr>
              <a:t>GymOS</a:t>
            </a:r>
            <a:r>
              <a:rPr kumimoji="0" lang="de-DE" sz="1800" b="0" i="0" u="none" strike="noStrike" kern="1200" cap="none" spc="0" normalizeH="0" baseline="0" noProof="0" dirty="0">
                <a:ln>
                  <a:noFill/>
                </a:ln>
                <a:solidFill>
                  <a:srgbClr val="000000"/>
                </a:solidFill>
                <a:effectLst/>
                <a:uLnTx/>
                <a:uFillTx/>
                <a:latin typeface="Calibri"/>
                <a:ea typeface="Arial"/>
                <a:cs typeface="Arial"/>
              </a:rPr>
              <a:t>)</a:t>
            </a:r>
            <a:endParaRPr kumimoji="0" lang="en-US" sz="1800" b="0" i="0" u="none" strike="noStrike" kern="1200" cap="none" spc="0" normalizeH="0" baseline="0" noProof="0" dirty="0">
              <a:ln>
                <a:noFill/>
              </a:ln>
              <a:solidFill>
                <a:srgbClr val="000000"/>
              </a:solidFill>
              <a:effectLst/>
              <a:uLnTx/>
              <a:uFillTx/>
              <a:latin typeface="Calibri"/>
              <a:cs typeface="Arial"/>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Wingdings" charset="2"/>
              <a:buChar char=""/>
              <a:tabLst/>
              <a:defRPr/>
            </a:pPr>
            <a:r>
              <a:rPr kumimoji="0" lang="de-DE" sz="1800" b="0" i="0" u="none" strike="noStrike" kern="1200" cap="none" spc="0" normalizeH="0" baseline="0" noProof="0" dirty="0">
                <a:ln>
                  <a:noFill/>
                </a:ln>
                <a:solidFill>
                  <a:srgbClr val="000000"/>
                </a:solidFill>
                <a:effectLst/>
                <a:uLnTx/>
                <a:uFillTx/>
                <a:latin typeface="Calibri"/>
                <a:ea typeface="Arial"/>
                <a:cs typeface="Arial"/>
              </a:rPr>
              <a:t>Inflation (BaWü, VWL </a:t>
            </a:r>
            <a:r>
              <a:rPr kumimoji="0" lang="de-DE" sz="1800" b="0" i="0" u="none" strike="noStrike" kern="1200" cap="none" spc="0" normalizeH="0" baseline="0" noProof="0" dirty="0" err="1">
                <a:ln>
                  <a:noFill/>
                </a:ln>
                <a:solidFill>
                  <a:srgbClr val="000000"/>
                </a:solidFill>
                <a:effectLst/>
                <a:uLnTx/>
                <a:uFillTx/>
                <a:latin typeface="Calibri"/>
                <a:ea typeface="Arial"/>
                <a:cs typeface="Arial"/>
              </a:rPr>
              <a:t>Wirtschaftsgym</a:t>
            </a:r>
            <a:r>
              <a:rPr kumimoji="0" lang="de-DE" sz="1800" b="0" i="0" u="none" strike="noStrike" kern="1200" cap="none" spc="0" normalizeH="0" baseline="0" noProof="0" dirty="0">
                <a:ln>
                  <a:noFill/>
                </a:ln>
                <a:solidFill>
                  <a:srgbClr val="000000"/>
                </a:solidFill>
                <a:effectLst/>
                <a:uLnTx/>
                <a:uFillTx/>
                <a:latin typeface="Calibri"/>
                <a:ea typeface="Arial"/>
                <a:cs typeface="Arial"/>
              </a:rPr>
              <a:t> Jahrgangsstufe 1)</a:t>
            </a:r>
            <a:endParaRPr kumimoji="0" lang="en-US" sz="1800" b="0" i="0" u="none" strike="noStrike" kern="1200" cap="none" spc="0" normalizeH="0" baseline="0" noProof="0" dirty="0">
              <a:ln>
                <a:noFill/>
              </a:ln>
              <a:solidFill>
                <a:srgbClr val="000000"/>
              </a:solidFill>
              <a:effectLst/>
              <a:uLnTx/>
              <a:uFillTx/>
              <a:latin typeface="Calibri"/>
              <a:cs typeface="Arial"/>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Wingdings" charset="2"/>
              <a:buChar char=""/>
              <a:tabLst/>
              <a:defRPr/>
            </a:pPr>
            <a:r>
              <a:rPr kumimoji="0" lang="de-DE" sz="1800" b="0" i="0" u="none" strike="noStrike" kern="1200" cap="none" spc="0" normalizeH="0" baseline="0" noProof="0" dirty="0">
                <a:ln>
                  <a:noFill/>
                </a:ln>
                <a:solidFill>
                  <a:srgbClr val="000000"/>
                </a:solidFill>
                <a:effectLst/>
                <a:uLnTx/>
                <a:uFillTx/>
                <a:latin typeface="Calibri"/>
                <a:ea typeface="Arial"/>
                <a:cs typeface="Arial"/>
              </a:rPr>
              <a:t>Staatseingriffe/Auswirkung Nachfrage/Angebot (BaWü, BK2 Wirtschaftsassistent)</a:t>
            </a:r>
            <a:endParaRPr kumimoji="0" lang="en-US" sz="18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1" u="none" strike="noStrike" kern="1200" cap="none" spc="0" normalizeH="0" baseline="0" noProof="0" dirty="0">
                <a:ln>
                  <a:noFill/>
                </a:ln>
                <a:solidFill>
                  <a:srgbClr val="000000"/>
                </a:solidFill>
                <a:effectLst/>
                <a:uLnTx/>
                <a:uFillTx/>
                <a:latin typeface="Calibri"/>
                <a:ea typeface="Arial"/>
                <a:cs typeface="Arial"/>
              </a:rPr>
              <a:t>Frage ins Plenum:</a:t>
            </a:r>
            <a:endParaRPr kumimoji="0" lang="en-US" sz="1800" b="0" i="0" u="none" strike="noStrike" kern="1200" cap="none" spc="0" normalizeH="0" baseline="0" noProof="0" dirty="0">
              <a:ln>
                <a:noFill/>
              </a:ln>
              <a:solidFill>
                <a:srgbClr val="000000"/>
              </a:solidFill>
              <a:effectLst/>
              <a:uLnTx/>
              <a:uFillTx/>
              <a:latin typeface="Calibri"/>
              <a:cs typeface="Arial"/>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Wingdings" charset="2"/>
              <a:buChar char=""/>
              <a:tabLst/>
              <a:defRPr/>
            </a:pPr>
            <a:r>
              <a:rPr kumimoji="0" lang="de-DE" sz="1800" b="0" i="0" u="none" strike="noStrike" kern="1200" cap="none" spc="0" normalizeH="0" baseline="0" noProof="0" dirty="0">
                <a:ln>
                  <a:noFill/>
                </a:ln>
                <a:solidFill>
                  <a:srgbClr val="000000"/>
                </a:solidFill>
                <a:effectLst/>
                <a:uLnTx/>
                <a:uFillTx/>
                <a:latin typeface="Calibri"/>
                <a:ea typeface="Arial"/>
                <a:cs typeface="Arial"/>
              </a:rPr>
              <a:t>Kennen Sie die Themen aus Ihrem Unterricht?</a:t>
            </a:r>
            <a:endParaRPr kumimoji="0" lang="en-US" sz="1800" b="0" i="0" u="none" strike="noStrike" kern="1200" cap="none" spc="0" normalizeH="0" baseline="0" noProof="0" dirty="0">
              <a:ln>
                <a:noFill/>
              </a:ln>
              <a:solidFill>
                <a:srgbClr val="000000"/>
              </a:solidFill>
              <a:effectLst/>
              <a:uLnTx/>
              <a:uFillTx/>
              <a:latin typeface="Calibri"/>
              <a:cs typeface="Arial"/>
            </a:endParaRPr>
          </a:p>
          <a:p>
            <a:pPr marL="285840" marR="0" lvl="0" indent="-285840" algn="l" defTabSz="914400" rtl="0" eaLnBrk="1" fontAlgn="auto" latinLnBrk="0" hangingPunct="1">
              <a:lnSpc>
                <a:spcPct val="100000"/>
              </a:lnSpc>
              <a:spcBef>
                <a:spcPts val="0"/>
              </a:spcBef>
              <a:spcAft>
                <a:spcPts val="0"/>
              </a:spcAft>
              <a:buClr>
                <a:srgbClr val="000000"/>
              </a:buClr>
              <a:buSzTx/>
              <a:buFont typeface="Wingdings" charset="2"/>
              <a:buChar char=""/>
              <a:tabLst/>
              <a:defRPr/>
            </a:pPr>
            <a:r>
              <a:rPr kumimoji="0" lang="de-DE" sz="1800" b="0" i="0" u="none" strike="noStrike" kern="1200" cap="none" spc="0" normalizeH="0" baseline="0" noProof="0" dirty="0">
                <a:ln>
                  <a:noFill/>
                </a:ln>
                <a:solidFill>
                  <a:srgbClr val="000000"/>
                </a:solidFill>
                <a:effectLst/>
                <a:uLnTx/>
                <a:uFillTx/>
                <a:latin typeface="Calibri"/>
                <a:ea typeface="Arial"/>
                <a:cs typeface="Arial"/>
              </a:rPr>
              <a:t>An welchen Punkten haben </a:t>
            </a:r>
            <a:r>
              <a:rPr kumimoji="0" lang="de-DE" sz="1800" b="0" i="0" u="none" strike="noStrike" kern="1200" cap="none" spc="0" normalizeH="0" baseline="0" noProof="0" dirty="0" err="1">
                <a:ln>
                  <a:noFill/>
                </a:ln>
                <a:solidFill>
                  <a:srgbClr val="000000"/>
                </a:solidFill>
                <a:effectLst/>
                <a:uLnTx/>
                <a:uFillTx/>
                <a:latin typeface="Calibri"/>
                <a:ea typeface="Arial"/>
                <a:cs typeface="Arial"/>
              </a:rPr>
              <a:t>SuS</a:t>
            </a:r>
            <a:r>
              <a:rPr kumimoji="0" lang="de-DE" sz="1800" b="0" i="0" u="none" strike="noStrike" kern="1200" cap="none" spc="0" normalizeH="0" baseline="0" noProof="0" dirty="0">
                <a:ln>
                  <a:noFill/>
                </a:ln>
                <a:solidFill>
                  <a:srgbClr val="000000"/>
                </a:solidFill>
                <a:effectLst/>
                <a:uLnTx/>
                <a:uFillTx/>
                <a:latin typeface="Calibri"/>
                <a:ea typeface="Arial"/>
                <a:cs typeface="Arial"/>
              </a:rPr>
              <a:t> bei diesen Themen Schwierigkeiten oder scheitern?</a:t>
            </a:r>
            <a:endParaRPr kumimoji="0" lang="en-US" sz="1800" b="0" i="0" u="none" strike="noStrike" kern="1200" cap="none" spc="0" normalizeH="0" baseline="0" noProof="0" dirty="0">
              <a:ln>
                <a:noFill/>
              </a:ln>
              <a:solidFill>
                <a:srgbClr val="000000"/>
              </a:solidFill>
              <a:effectLst/>
              <a:uLnTx/>
              <a:uFillTx/>
              <a:latin typeface="Calibri"/>
              <a:cs typeface="Arial"/>
            </a:endParaRPr>
          </a:p>
          <a:p>
            <a:pPr marR="0" lvl="0" algn="l" defTabSz="914400" rtl="0" eaLnBrk="1" fontAlgn="auto" latinLnBrk="0" hangingPunct="1">
              <a:lnSpc>
                <a:spcPct val="100000"/>
              </a:lnSpc>
              <a:spcBef>
                <a:spcPts val="0"/>
              </a:spcBef>
              <a:spcAft>
                <a:spcPts val="0"/>
              </a:spcAft>
              <a:buClr>
                <a:srgbClr val="000000"/>
              </a:buClr>
              <a:buSzTx/>
              <a:tabLst/>
              <a:defRPr/>
            </a:pPr>
            <a:br>
              <a:rPr kumimoji="0" sz="1800" b="0" i="0" u="none" strike="noStrike" kern="1200" cap="none" spc="0" normalizeH="0" baseline="0" noProof="0" dirty="0">
                <a:ln>
                  <a:noFill/>
                </a:ln>
                <a:solidFill>
                  <a:srgbClr val="000000"/>
                </a:solidFill>
                <a:effectLst/>
                <a:uLnTx/>
                <a:uFillTx/>
                <a:latin typeface="Calibri"/>
                <a:cs typeface="Arial"/>
              </a:rPr>
            </a:br>
            <a:r>
              <a:rPr kumimoji="0" lang="de-DE" sz="1800" b="0" i="0" u="none" strike="noStrike" kern="1200" cap="none" spc="0" normalizeH="0" baseline="0" noProof="0" dirty="0">
                <a:ln>
                  <a:noFill/>
                </a:ln>
                <a:solidFill>
                  <a:srgbClr val="000000"/>
                </a:solidFill>
                <a:effectLst/>
                <a:uLnTx/>
                <a:uFillTx/>
                <a:latin typeface="Calibri"/>
                <a:ea typeface="Arial"/>
                <a:cs typeface="Arial"/>
              </a:rPr>
              <a:t> </a:t>
            </a:r>
            <a:endParaRPr kumimoji="0" lang="en-US" sz="1800" b="0" i="0" u="none" strike="noStrike" kern="1200" cap="none" spc="0" normalizeH="0" baseline="0" noProof="0" dirty="0">
              <a:ln>
                <a:noFill/>
              </a:ln>
              <a:solidFill>
                <a:srgbClr val="000000"/>
              </a:solidFill>
              <a:effectLst/>
              <a:uLnTx/>
              <a:uFillTx/>
              <a:latin typeface="Calibri"/>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PlaceHolder 1"/>
          <p:cNvSpPr>
            <a:spLocks noGrp="1"/>
          </p:cNvSpPr>
          <p:nvPr>
            <p:ph/>
          </p:nvPr>
        </p:nvSpPr>
        <p:spPr>
          <a:xfrm>
            <a:off x="253080" y="658440"/>
            <a:ext cx="7480800" cy="652320"/>
          </a:xfrm>
          <a:prstGeom prst="rect">
            <a:avLst/>
          </a:prstGeom>
          <a:noFill/>
          <a:ln w="0">
            <a:noFill/>
          </a:ln>
        </p:spPr>
        <p:txBody>
          <a:bodyPr lIns="91440" tIns="45720" rIns="91440" bIns="45720" anchor="t">
            <a:normAutofit/>
          </a:bodyPr>
          <a:lstStyle/>
          <a:p>
            <a:pPr indent="0" defTabSz="685800">
              <a:lnSpc>
                <a:spcPct val="90000"/>
              </a:lnSpc>
              <a:spcBef>
                <a:spcPts val="751"/>
              </a:spcBef>
              <a:buNone/>
              <a:tabLst>
                <a:tab pos="0" algn="l"/>
              </a:tabLst>
            </a:pPr>
            <a:r>
              <a:rPr lang="de-DE" sz="2400" b="1"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(Escape)Quiz</a:t>
            </a:r>
            <a:endParaRPr lang="de-DE" sz="24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endParaRPr>
          </a:p>
        </p:txBody>
      </p:sp>
      <p:sp>
        <p:nvSpPr>
          <p:cNvPr id="482" name="Inhaltsplatzhalter 6"/>
          <p:cNvSpPr/>
          <p:nvPr/>
        </p:nvSpPr>
        <p:spPr>
          <a:xfrm>
            <a:off x="375840" y="2305800"/>
            <a:ext cx="4486680" cy="2424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mn-cs"/>
              </a:rPr>
              <a:t>Das (Escape)Quiz basiert auf </a:t>
            </a:r>
            <a:r>
              <a:rPr kumimoji="0" lang="de-DE" sz="1400" b="0" i="0" u="none" strike="noStrike" kern="1200" cap="none" spc="0" normalizeH="0" baseline="0" noProof="0" dirty="0" err="1">
                <a:ln>
                  <a:noFill/>
                </a:ln>
                <a:solidFill>
                  <a:srgbClr val="000000"/>
                </a:solidFill>
                <a:effectLst/>
                <a:uLnTx/>
                <a:uFillTx/>
                <a:latin typeface="Calibri"/>
                <a:ea typeface="Calibri"/>
                <a:cs typeface="+mn-cs"/>
              </a:rPr>
              <a:t>google-forms</a:t>
            </a:r>
            <a:r>
              <a:rPr kumimoji="0" lang="de-DE" sz="1400" b="0" i="0" u="none" strike="noStrike" kern="1200" cap="none" spc="0" normalizeH="0" baseline="0" noProof="0" dirty="0">
                <a:ln>
                  <a:noFill/>
                </a:ln>
                <a:solidFill>
                  <a:srgbClr val="000000"/>
                </a:solidFill>
                <a:effectLst/>
                <a:uLnTx/>
                <a:uFillTx/>
                <a:latin typeface="Calibri"/>
                <a:ea typeface="Calibri"/>
                <a:cs typeface="+mn-cs"/>
              </a:rPr>
              <a:t>.</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mn-cs"/>
              </a:rPr>
              <a:t>Betonung liegt u.a. auf der </a:t>
            </a:r>
            <a:r>
              <a:rPr kumimoji="0" lang="de-DE" sz="1400" b="0" i="0" u="none" strike="noStrike" kern="1200" cap="none" spc="0" normalizeH="0" baseline="0" noProof="0" dirty="0" err="1">
                <a:ln>
                  <a:noFill/>
                </a:ln>
                <a:solidFill>
                  <a:srgbClr val="000000"/>
                </a:solidFill>
                <a:effectLst/>
                <a:uLnTx/>
                <a:uFillTx/>
                <a:latin typeface="Calibri"/>
                <a:ea typeface="Calibri"/>
                <a:cs typeface="+mn-cs"/>
              </a:rPr>
              <a:t>Verknüpftheit</a:t>
            </a:r>
            <a:r>
              <a:rPr kumimoji="0" lang="de-DE" sz="1400" b="0" i="0" u="none" strike="noStrike" kern="1200" cap="none" spc="0" normalizeH="0" baseline="0" noProof="0" dirty="0">
                <a:ln>
                  <a:noFill/>
                </a:ln>
                <a:solidFill>
                  <a:srgbClr val="000000"/>
                </a:solidFill>
                <a:effectLst/>
                <a:uLnTx/>
                <a:uFillTx/>
                <a:latin typeface="Calibri"/>
                <a:ea typeface="Calibri"/>
                <a:cs typeface="+mn-cs"/>
              </a:rPr>
              <a:t> aller Hauptakteure sowie mathematischen Aspekten.</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mn-cs"/>
              </a:rPr>
              <a:t>Die Aufgaben im (Escape)Quiz sind vielfältig, z.B. Kreuzworträtsel, Rechnungen oder Lückentext.</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mn-cs"/>
              </a:rPr>
              <a:t>Bei nicht rätselerfahrenen </a:t>
            </a:r>
            <a:r>
              <a:rPr kumimoji="0" lang="de-DE" sz="1400" b="0" i="0" u="none" strike="noStrike" kern="1200" cap="none" spc="0" normalizeH="0" baseline="0" noProof="0" dirty="0" err="1">
                <a:ln>
                  <a:noFill/>
                </a:ln>
                <a:solidFill>
                  <a:srgbClr val="000000"/>
                </a:solidFill>
                <a:effectLst/>
                <a:uLnTx/>
                <a:uFillTx/>
                <a:latin typeface="Calibri"/>
                <a:ea typeface="Calibri"/>
                <a:cs typeface="+mn-cs"/>
              </a:rPr>
              <a:t>SuS</a:t>
            </a:r>
            <a:r>
              <a:rPr kumimoji="0" lang="de-DE" sz="1400" b="0" i="0" u="none" strike="noStrike" kern="1200" cap="none" spc="0" normalizeH="0" baseline="0" noProof="0" dirty="0">
                <a:ln>
                  <a:noFill/>
                </a:ln>
                <a:solidFill>
                  <a:srgbClr val="000000"/>
                </a:solidFill>
                <a:effectLst/>
                <a:uLnTx/>
                <a:uFillTx/>
                <a:latin typeface="Calibri"/>
                <a:ea typeface="Calibri"/>
                <a:cs typeface="+mn-cs"/>
              </a:rPr>
              <a:t> sollte sich die Lehrkraft darauf vorbereiten, über die eingebauten Hilfestellungen weitere zu leisten. </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0" normalizeH="0" baseline="0" noProof="0" dirty="0">
              <a:ln>
                <a:noFill/>
              </a:ln>
              <a:solidFill>
                <a:srgbClr val="000000"/>
              </a:solidFill>
              <a:effectLst/>
              <a:uLnTx/>
              <a:uFillTx/>
              <a:latin typeface="Calibri"/>
              <a:ea typeface="+mn-ea"/>
              <a:cs typeface="+mn-cs"/>
            </a:endParaRPr>
          </a:p>
        </p:txBody>
      </p:sp>
      <p:sp>
        <p:nvSpPr>
          <p:cNvPr id="483" name="Textfeld 2"/>
          <p:cNvSpPr/>
          <p:nvPr/>
        </p:nvSpPr>
        <p:spPr>
          <a:xfrm>
            <a:off x="5750640" y="4435920"/>
            <a:ext cx="3166920" cy="28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685800" rtl="0" eaLnBrk="1" fontAlgn="auto" latinLnBrk="0" hangingPunct="1">
              <a:lnSpc>
                <a:spcPct val="90000"/>
              </a:lnSpc>
              <a:spcBef>
                <a:spcPts val="751"/>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Arial"/>
                <a:cs typeface="+mn-cs"/>
              </a:rPr>
              <a:t>https://yourls.ph-freiburg.de/wklquiz</a:t>
            </a: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pic>
        <p:nvPicPr>
          <p:cNvPr id="484" name="Grafik 5" descr="Ein Bild, das Text, Schrift, Screenshot enthält.&#10;&#10;KI-generierte Inhalte können fehlerhaft sein."/>
          <p:cNvPicPr/>
          <p:nvPr/>
        </p:nvPicPr>
        <p:blipFill>
          <a:blip r:embed="rId4"/>
          <a:stretch/>
        </p:blipFill>
        <p:spPr>
          <a:xfrm>
            <a:off x="3103200" y="602640"/>
            <a:ext cx="4051800" cy="1185480"/>
          </a:xfrm>
          <a:prstGeom prst="rect">
            <a:avLst/>
          </a:prstGeom>
          <a:noFill/>
          <a:ln w="0">
            <a:noFill/>
          </a:ln>
        </p:spPr>
      </p:pic>
      <p:pic>
        <p:nvPicPr>
          <p:cNvPr id="485" name="Grafik 3" descr="Ein Bild, das Muster, Quadrat, Pixel enthält.&#10;&#10;KI-generierte Inhalte können fehlerhaft sein."/>
          <p:cNvPicPr/>
          <p:nvPr/>
        </p:nvPicPr>
        <p:blipFill>
          <a:blip r:embed="rId5"/>
          <a:stretch/>
        </p:blipFill>
        <p:spPr>
          <a:xfrm>
            <a:off x="6040800" y="1501560"/>
            <a:ext cx="2726280" cy="2726280"/>
          </a:xfrm>
          <a:prstGeom prst="rect">
            <a:avLst/>
          </a:prstGeom>
          <a:noFill/>
          <a:ln w="0">
            <a:noFill/>
          </a:ln>
        </p:spPr>
      </p:pic>
    </p:spTree>
  </p:cSld>
  <p:clrMapOvr>
    <a:masterClrMapping/>
  </p:clrMapOvr>
  <p:extLst>
    <p:ext uri="{6950BFC3-D8DA-4A85-94F7-54DA5524770B}">
      <p188:commentRel xmlns:p188="http://schemas.microsoft.com/office/powerpoint/2018/8/main" r:id="rId3"/>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PlaceHolder 1"/>
          <p:cNvSpPr>
            <a:spLocks noGrp="1"/>
          </p:cNvSpPr>
          <p:nvPr>
            <p:ph/>
          </p:nvPr>
        </p:nvSpPr>
        <p:spPr>
          <a:xfrm>
            <a:off x="564840" y="707760"/>
            <a:ext cx="7480800" cy="652320"/>
          </a:xfrm>
          <a:prstGeom prst="rect">
            <a:avLst/>
          </a:prstGeom>
          <a:noFill/>
          <a:ln w="0">
            <a:noFill/>
          </a:ln>
        </p:spPr>
        <p:txBody>
          <a:bodyPr lIns="91440" tIns="45720" rIns="91440" bIns="45720" anchor="t">
            <a:normAutofit/>
          </a:bodyPr>
          <a:lstStyle/>
          <a:p>
            <a:pPr indent="0" defTabSz="685800">
              <a:lnSpc>
                <a:spcPct val="90000"/>
              </a:lnSpc>
              <a:spcBef>
                <a:spcPts val="751"/>
              </a:spcBef>
              <a:buNone/>
              <a:tabLst>
                <a:tab pos="0" algn="l"/>
              </a:tabLst>
            </a:pPr>
            <a:r>
              <a:rPr lang="de-DE" sz="2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Mögliche </a:t>
            </a: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unterrichtliche </a:t>
            </a:r>
            <a:r>
              <a:rPr lang="de-DE" sz="2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Einsatzszenarien</a:t>
            </a:r>
          </a:p>
        </p:txBody>
      </p:sp>
      <p:sp>
        <p:nvSpPr>
          <p:cNvPr id="487" name="Inhaltsplatzhalter 6"/>
          <p:cNvSpPr/>
          <p:nvPr/>
        </p:nvSpPr>
        <p:spPr>
          <a:xfrm>
            <a:off x="375840" y="1567440"/>
            <a:ext cx="8359560" cy="3022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400" b="0" i="0" u="none" strike="noStrike" kern="1200" cap="none" spc="0" normalizeH="0" baseline="0" noProof="0">
                <a:ln>
                  <a:noFill/>
                </a:ln>
                <a:solidFill>
                  <a:srgbClr val="000000"/>
                </a:solidFill>
                <a:effectLst/>
                <a:uLnTx/>
                <a:uFillTx/>
                <a:latin typeface="Calibri"/>
                <a:ea typeface="Arial"/>
                <a:cs typeface="+mn-cs"/>
              </a:rPr>
              <a:t>Sek1</a:t>
            </a:r>
            <a:endParaRPr kumimoji="0" lang="en-US"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400" b="0" i="0" u="none" strike="noStrike" kern="1200" cap="none" spc="0" normalizeH="0" baseline="0" noProof="0">
                <a:ln>
                  <a:noFill/>
                </a:ln>
                <a:solidFill>
                  <a:srgbClr val="000000"/>
                </a:solidFill>
                <a:effectLst/>
                <a:uLnTx/>
                <a:uFillTx/>
                <a:latin typeface="Calibri"/>
                <a:ea typeface="Arial"/>
                <a:cs typeface="+mn-cs"/>
              </a:rPr>
              <a:t>Sek2</a:t>
            </a:r>
            <a:endParaRPr kumimoji="0" lang="en-US"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0" normalizeH="0" baseline="0" noProof="0">
              <a:ln>
                <a:noFill/>
              </a:ln>
              <a:solidFill>
                <a:srgbClr val="000000"/>
              </a:solidFill>
              <a:effectLst/>
              <a:uLnTx/>
              <a:uFillTx/>
              <a:latin typeface="Calibri"/>
              <a:ea typeface="+mn-ea"/>
              <a:cs typeface="+mn-cs"/>
            </a:endParaRPr>
          </a:p>
        </p:txBody>
      </p:sp>
      <p:pic>
        <p:nvPicPr>
          <p:cNvPr id="488" name="Inhaltsplatzhalter 3"/>
          <p:cNvPicPr/>
          <p:nvPr/>
        </p:nvPicPr>
        <p:blipFill>
          <a:blip r:embed="rId3"/>
          <a:stretch/>
        </p:blipFill>
        <p:spPr>
          <a:xfrm>
            <a:off x="1583280" y="1361160"/>
            <a:ext cx="6832440" cy="1313280"/>
          </a:xfrm>
          <a:prstGeom prst="rect">
            <a:avLst/>
          </a:prstGeom>
          <a:noFill/>
          <a:ln w="0">
            <a:noFill/>
          </a:ln>
        </p:spPr>
      </p:pic>
      <p:pic>
        <p:nvPicPr>
          <p:cNvPr id="489" name="Inhaltsplatzhalter 9"/>
          <p:cNvPicPr/>
          <p:nvPr/>
        </p:nvPicPr>
        <p:blipFill>
          <a:blip r:embed="rId4"/>
          <a:stretch/>
        </p:blipFill>
        <p:spPr>
          <a:xfrm>
            <a:off x="1583280" y="3276360"/>
            <a:ext cx="6778080" cy="1313280"/>
          </a:xfrm>
          <a:prstGeom prst="rect">
            <a:avLst/>
          </a:prstGeom>
          <a:noFill/>
          <a:ln w="0">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PlaceHolder 1"/>
          <p:cNvSpPr>
            <a:spLocks noGrp="1"/>
          </p:cNvSpPr>
          <p:nvPr>
            <p:ph/>
          </p:nvPr>
        </p:nvSpPr>
        <p:spPr>
          <a:xfrm>
            <a:off x="564840" y="707760"/>
            <a:ext cx="7480800" cy="652320"/>
          </a:xfrm>
          <a:prstGeom prst="rect">
            <a:avLst/>
          </a:prstGeom>
          <a:noFill/>
          <a:ln w="0">
            <a:noFill/>
          </a:ln>
        </p:spPr>
        <p:txBody>
          <a:bodyPr lIns="91440" tIns="45720" rIns="91440" bIns="45720" anchor="t">
            <a:normAutofit/>
          </a:bodyPr>
          <a:lstStyle/>
          <a:p>
            <a:pPr indent="0" defTabSz="685800">
              <a:lnSpc>
                <a:spcPct val="90000"/>
              </a:lnSpc>
              <a:spcBef>
                <a:spcPts val="751"/>
              </a:spcBef>
              <a:buNone/>
              <a:tabLst>
                <a:tab pos="0" algn="l"/>
              </a:tabLst>
            </a:pPr>
            <a:r>
              <a:rPr lang="de-DE" sz="24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Wirtschaftskreislauf – Handreichung</a:t>
            </a:r>
          </a:p>
        </p:txBody>
      </p:sp>
      <p:sp>
        <p:nvSpPr>
          <p:cNvPr id="491" name="Inhaltsplatzhalter 6"/>
          <p:cNvSpPr/>
          <p:nvPr/>
        </p:nvSpPr>
        <p:spPr>
          <a:xfrm>
            <a:off x="375840" y="1567440"/>
            <a:ext cx="4872240" cy="3022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de-DE" sz="1580" b="0" i="0" u="none" strike="noStrike" kern="1200" cap="none" spc="0" normalizeH="0" baseline="0" noProof="0">
              <a:ln>
                <a:noFill/>
              </a:ln>
              <a:solidFill>
                <a:srgbClr val="000000"/>
              </a:solidFill>
              <a:effectLst/>
              <a:uLnTx/>
              <a:uFillTx/>
              <a:latin typeface="Calibri"/>
              <a:ea typeface="+mn-ea"/>
              <a:cs typeface="+mn-cs"/>
            </a:endParaRPr>
          </a:p>
        </p:txBody>
      </p:sp>
      <p:pic>
        <p:nvPicPr>
          <p:cNvPr id="492" name="Grafik 3" descr="Ein Bild, das Muster, Quadrat, Symmetrie, Pixel enthält.&#10;&#10;KI-generierte Inhalte können fehlerhaft sein."/>
          <p:cNvPicPr/>
          <p:nvPr/>
        </p:nvPicPr>
        <p:blipFill>
          <a:blip r:embed="rId3"/>
          <a:stretch/>
        </p:blipFill>
        <p:spPr>
          <a:xfrm>
            <a:off x="6355440" y="1567440"/>
            <a:ext cx="2500920" cy="2500920"/>
          </a:xfrm>
          <a:prstGeom prst="rect">
            <a:avLst/>
          </a:prstGeom>
          <a:noFill/>
          <a:ln w="0">
            <a:noFill/>
          </a:ln>
        </p:spPr>
      </p:pic>
      <p:sp>
        <p:nvSpPr>
          <p:cNvPr id="493" name="Textfeld 2"/>
          <p:cNvSpPr/>
          <p:nvPr/>
        </p:nvSpPr>
        <p:spPr>
          <a:xfrm>
            <a:off x="5430240" y="4515120"/>
            <a:ext cx="3646440" cy="28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685800" rtl="0" eaLnBrk="1" fontAlgn="auto" latinLnBrk="0" hangingPunct="1">
              <a:lnSpc>
                <a:spcPct val="90000"/>
              </a:lnSpc>
              <a:spcBef>
                <a:spcPts val="751"/>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a:ea typeface="Arial"/>
                <a:cs typeface="+mn-cs"/>
              </a:rPr>
              <a:t>https://yourls.ph-freiburg.de/wklhandreichung</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94" name="Inhaltsplatzhalter 6"/>
          <p:cNvSpPr/>
          <p:nvPr/>
        </p:nvSpPr>
        <p:spPr>
          <a:xfrm>
            <a:off x="375840" y="1707840"/>
            <a:ext cx="5149080" cy="3022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5000" lnSpcReduction="10000"/>
          </a:bodyPr>
          <a:lstStyle/>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900" b="0" i="0" u="none" strike="noStrike" kern="1200" cap="none" spc="0" normalizeH="0" baseline="0" noProof="0" dirty="0">
                <a:ln>
                  <a:noFill/>
                </a:ln>
                <a:solidFill>
                  <a:srgbClr val="000000"/>
                </a:solidFill>
                <a:effectLst/>
                <a:uLnTx/>
                <a:uFillTx/>
                <a:latin typeface="Calibri"/>
                <a:ea typeface="Calibri"/>
                <a:cs typeface="+mn-cs"/>
              </a:rPr>
              <a:t>Die (vorläufige) Lehrkräftehandreichung enthält zusätzlich zu den hier präsentierten Informationen – u.a.:</a:t>
            </a:r>
            <a:endParaRPr kumimoji="0" lang="en-US" sz="1900" b="0" i="0" u="none" strike="noStrike" kern="1200" cap="none" spc="0" normalizeH="0" baseline="0" noProof="0" dirty="0">
              <a:ln>
                <a:noFill/>
              </a:ln>
              <a:solidFill>
                <a:srgbClr val="000000"/>
              </a:solidFill>
              <a:effectLst/>
              <a:uLnTx/>
              <a:uFillTx/>
              <a:latin typeface="Calibri"/>
              <a:ea typeface="+mn-ea"/>
              <a:cs typeface="+mn-cs"/>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900" b="0" i="0" u="none" strike="noStrike" kern="1200" cap="none" spc="0" normalizeH="0" baseline="0" noProof="0" dirty="0">
                <a:ln>
                  <a:noFill/>
                </a:ln>
                <a:solidFill>
                  <a:srgbClr val="000000"/>
                </a:solidFill>
                <a:effectLst/>
                <a:uLnTx/>
                <a:uFillTx/>
                <a:latin typeface="Calibri"/>
                <a:ea typeface="Calibri"/>
                <a:cs typeface="+mn-cs"/>
              </a:rPr>
              <a:t>Weitere didaktische Hinweise</a:t>
            </a:r>
            <a:endParaRPr kumimoji="0" lang="en-US" sz="1900" b="0" i="0" u="none" strike="noStrike" kern="1200" cap="none" spc="0" normalizeH="0" baseline="0" noProof="0" dirty="0">
              <a:ln>
                <a:noFill/>
              </a:ln>
              <a:solidFill>
                <a:srgbClr val="000000"/>
              </a:solidFill>
              <a:effectLst/>
              <a:uLnTx/>
              <a:uFillTx/>
              <a:latin typeface="Calibri"/>
              <a:ea typeface="+mn-ea"/>
              <a:cs typeface="+mn-cs"/>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900" b="0" i="0" u="none" strike="noStrike" kern="1200" cap="none" spc="0" normalizeH="0" baseline="0" noProof="0" dirty="0">
                <a:ln>
                  <a:noFill/>
                </a:ln>
                <a:solidFill>
                  <a:srgbClr val="000000"/>
                </a:solidFill>
                <a:effectLst/>
                <a:uLnTx/>
                <a:uFillTx/>
                <a:latin typeface="Calibri"/>
                <a:ea typeface="Calibri"/>
                <a:cs typeface="+mn-cs"/>
              </a:rPr>
              <a:t>Verweis auf die Gesamtliste der SD-ÖB-Dimensionen </a:t>
            </a:r>
            <a:endParaRPr kumimoji="0" lang="en-US" sz="1900" b="0" i="0" u="none" strike="noStrike" kern="1200" cap="none" spc="0" normalizeH="0" baseline="0" noProof="0" dirty="0">
              <a:ln>
                <a:noFill/>
              </a:ln>
              <a:solidFill>
                <a:srgbClr val="000000"/>
              </a:solidFill>
              <a:effectLst/>
              <a:uLnTx/>
              <a:uFillTx/>
              <a:latin typeface="Calibri"/>
              <a:ea typeface="+mn-ea"/>
              <a:cs typeface="+mn-cs"/>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900" b="0" i="0" u="none" strike="noStrike" kern="1200" cap="none" spc="0" normalizeH="0" baseline="0" noProof="0" dirty="0">
                <a:ln>
                  <a:noFill/>
                </a:ln>
                <a:solidFill>
                  <a:srgbClr val="000000"/>
                </a:solidFill>
                <a:effectLst/>
                <a:uLnTx/>
                <a:uFillTx/>
                <a:latin typeface="Calibri"/>
                <a:ea typeface="Calibri"/>
                <a:cs typeface="+mn-cs"/>
              </a:rPr>
              <a:t>Lösungen des (Escape)Quiz</a:t>
            </a:r>
            <a:endParaRPr kumimoji="0" lang="en-US" sz="1900" b="0" i="0" u="none" strike="noStrike" kern="1200" cap="none" spc="0" normalizeH="0" baseline="0" noProof="0" dirty="0">
              <a:ln>
                <a:noFill/>
              </a:ln>
              <a:solidFill>
                <a:srgbClr val="000000"/>
              </a:solidFill>
              <a:effectLst/>
              <a:uLnTx/>
              <a:uFillTx/>
              <a:latin typeface="Calibri"/>
              <a:ea typeface="+mn-ea"/>
              <a:cs typeface="+mn-cs"/>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900" b="0" i="0" u="none" strike="noStrike" kern="1200" cap="none" spc="0" normalizeH="0" baseline="0" noProof="0" dirty="0">
                <a:ln>
                  <a:noFill/>
                </a:ln>
                <a:solidFill>
                  <a:srgbClr val="000000"/>
                </a:solidFill>
                <a:effectLst/>
                <a:uLnTx/>
                <a:uFillTx/>
                <a:latin typeface="Calibri"/>
                <a:ea typeface="Calibri"/>
                <a:cs typeface="+mn-cs"/>
              </a:rPr>
              <a:t>Literaturangaben</a:t>
            </a:r>
            <a:endParaRPr kumimoji="0" lang="en-US" sz="19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900" b="0" i="0" u="none" strike="noStrike" kern="1200" cap="none" spc="0" normalizeH="0" baseline="0" noProof="0" dirty="0">
              <a:ln>
                <a:noFill/>
              </a:ln>
              <a:solidFill>
                <a:srgbClr val="000000"/>
              </a:solidFill>
              <a:effectLst/>
              <a:uLnTx/>
              <a:uFillTx/>
              <a:latin typeface="Calibri"/>
              <a:ea typeface="+mn-ea"/>
              <a:cs typeface="+mn-cs"/>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900" b="0" i="0" u="none" strike="noStrike" kern="1200" cap="none" spc="0" normalizeH="0" baseline="0" noProof="0" dirty="0">
                <a:ln>
                  <a:noFill/>
                </a:ln>
                <a:solidFill>
                  <a:srgbClr val="000000"/>
                </a:solidFill>
                <a:effectLst/>
                <a:uLnTx/>
                <a:uFillTx/>
                <a:latin typeface="Calibri"/>
                <a:ea typeface="Calibri"/>
                <a:cs typeface="+mn-cs"/>
              </a:rPr>
              <a:t>geplant:</a:t>
            </a:r>
            <a:endParaRPr kumimoji="0" lang="en-US" sz="1900" b="0" i="0" u="none" strike="noStrike" kern="1200" cap="none" spc="0" normalizeH="0" baseline="0" noProof="0" dirty="0">
              <a:ln>
                <a:noFill/>
              </a:ln>
              <a:solidFill>
                <a:srgbClr val="000000"/>
              </a:solidFill>
              <a:effectLst/>
              <a:uLnTx/>
              <a:uFillTx/>
              <a:latin typeface="Calibri"/>
              <a:ea typeface="+mn-ea"/>
              <a:cs typeface="+mn-cs"/>
            </a:endParaRPr>
          </a:p>
          <a:p>
            <a:pPr marL="628560" marR="0" lvl="1"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1900" b="0" i="0" u="none" strike="noStrike" kern="1200" cap="none" spc="0" normalizeH="0" baseline="0" noProof="0" dirty="0">
                <a:ln>
                  <a:noFill/>
                </a:ln>
                <a:solidFill>
                  <a:srgbClr val="000000"/>
                </a:solidFill>
                <a:effectLst/>
                <a:uLnTx/>
                <a:uFillTx/>
                <a:latin typeface="Calibri"/>
                <a:ea typeface="Calibri"/>
                <a:cs typeface="+mn-cs"/>
              </a:rPr>
              <a:t>(weitere / isolierte) Aufgaben/Items zur Lernkontrolle</a:t>
            </a:r>
            <a:endParaRPr kumimoji="0" lang="en-US" sz="19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514440" rtl="0" eaLnBrk="1" fontAlgn="auto" latinLnBrk="0" hangingPunct="1">
              <a:lnSpc>
                <a:spcPct val="90000"/>
              </a:lnSpc>
              <a:spcBef>
                <a:spcPts val="751"/>
              </a:spcBef>
              <a:spcAft>
                <a:spcPts val="0"/>
              </a:spcAft>
              <a:buClrTx/>
              <a:buSzTx/>
              <a:buFontTx/>
              <a:buNone/>
              <a:tabLst/>
              <a:defRPr/>
            </a:pPr>
            <a:endParaRPr kumimoji="0" lang="en-US" sz="1580" b="0" i="0" u="none" strike="noStrike" kern="1200" cap="none" spc="0" normalizeH="0" baseline="0" noProof="0" dirty="0">
              <a:ln>
                <a:noFill/>
              </a:ln>
              <a:solidFill>
                <a:srgbClr val="000000"/>
              </a:solidFill>
              <a:effectLst/>
              <a:uLnTx/>
              <a:uFillTx/>
              <a:latin typeface="Calibri"/>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5" name="Ellipse 1"/>
          <p:cNvSpPr/>
          <p:nvPr/>
        </p:nvSpPr>
        <p:spPr>
          <a:xfrm>
            <a:off x="2743200" y="1394640"/>
            <a:ext cx="792720" cy="680400"/>
          </a:xfrm>
          <a:prstGeom prst="ellipse">
            <a:avLst/>
          </a:prstGeom>
          <a:solidFill>
            <a:srgbClr val="FF0000">
              <a:alpha val="46000"/>
            </a:srgbClr>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FFFFFF"/>
              </a:solidFill>
              <a:effectLst/>
              <a:uLnTx/>
              <a:uFillTx/>
              <a:latin typeface="Aptos"/>
              <a:ea typeface="+mn-ea"/>
              <a:cs typeface="+mn-cs"/>
            </a:endParaRPr>
          </a:p>
        </p:txBody>
      </p:sp>
      <p:sp>
        <p:nvSpPr>
          <p:cNvPr id="496" name="PlaceHolder 1"/>
          <p:cNvSpPr>
            <a:spLocks noGrp="1"/>
          </p:cNvSpPr>
          <p:nvPr>
            <p:ph/>
          </p:nvPr>
        </p:nvSpPr>
        <p:spPr>
          <a:xfrm>
            <a:off x="178920" y="281520"/>
            <a:ext cx="8228160" cy="538920"/>
          </a:xfrm>
          <a:prstGeom prst="rect">
            <a:avLst/>
          </a:prstGeom>
          <a:noFill/>
          <a:ln w="0">
            <a:noFill/>
          </a:ln>
        </p:spPr>
        <p:txBody>
          <a:bodyPr lIns="91440" tIns="45720" rIns="91440" bIns="45720" anchor="t">
            <a:normAutofit fontScale="85000" lnSpcReduction="9999"/>
          </a:bodyPr>
          <a:lstStyle/>
          <a:p>
            <a:pPr marL="171360" indent="-171360" defTabSz="685800">
              <a:lnSpc>
                <a:spcPct val="90000"/>
              </a:lnSpc>
              <a:spcBef>
                <a:spcPts val="751"/>
              </a:spcBef>
              <a:buClr>
                <a:srgbClr val="000000"/>
              </a:buClr>
              <a:buFont typeface="Arial"/>
              <a:buChar char="•"/>
              <a:tabLst>
                <a:tab pos="0" algn="l"/>
              </a:tabLst>
            </a:pPr>
            <a:r>
              <a:rPr lang="de-DE" sz="2800" b="0" u="none" strike="noStrike">
                <a:solidFill>
                  <a:schemeClr val="dk1"/>
                </a:solidFill>
                <a:effectLst/>
                <a:uFillTx/>
                <a:latin typeface="Univers Condensed"/>
                <a:ea typeface="Arial"/>
              </a:rPr>
              <a:t>Der Wirtschaftskreislauf – von einfach bis erweitert</a:t>
            </a:r>
            <a:endParaRPr lang="de-DE" sz="2800" b="0" u="none" strike="noStrike">
              <a:solidFill>
                <a:schemeClr val="dk1"/>
              </a:solidFill>
              <a:effectLst/>
              <a:uFillTx/>
              <a:latin typeface="Aptos"/>
            </a:endParaRPr>
          </a:p>
        </p:txBody>
      </p:sp>
      <p:sp>
        <p:nvSpPr>
          <p:cNvPr id="497" name="Inhaltsplatzhalter 6"/>
          <p:cNvSpPr/>
          <p:nvPr/>
        </p:nvSpPr>
        <p:spPr>
          <a:xfrm>
            <a:off x="4846680" y="1159560"/>
            <a:ext cx="3560400" cy="3022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0" marR="0" lvl="0" indent="0" algn="l" defTabSz="685800" rtl="0" eaLnBrk="1" fontAlgn="auto" latinLnBrk="0" hangingPunct="1">
              <a:lnSpc>
                <a:spcPct val="90000"/>
              </a:lnSpc>
              <a:spcBef>
                <a:spcPts val="751"/>
              </a:spcBef>
              <a:spcAft>
                <a:spcPts val="0"/>
              </a:spcAft>
              <a:buClrTx/>
              <a:buSzTx/>
              <a:buFontTx/>
              <a:buNone/>
              <a:tabLst/>
              <a:defRPr/>
            </a:pPr>
            <a:r>
              <a:rPr kumimoji="0" lang="de-DE" sz="2000" b="1" i="0" u="none" strike="noStrike" kern="1200" cap="none" spc="0" normalizeH="0" baseline="0" noProof="0">
                <a:ln>
                  <a:noFill/>
                </a:ln>
                <a:solidFill>
                  <a:srgbClr val="000000"/>
                </a:solidFill>
                <a:effectLst/>
                <a:uLnTx/>
                <a:uFillTx/>
                <a:latin typeface="Calibri"/>
                <a:ea typeface="+mn-ea"/>
                <a:cs typeface="+mn-cs"/>
              </a:rPr>
              <a:t>Spielerisch:</a:t>
            </a:r>
            <a:endParaRPr kumimoji="0" lang="en-US" sz="2000" b="0" i="0" u="none" strike="noStrike" kern="1200" cap="none" spc="0" normalizeH="0" baseline="0" noProof="0">
              <a:ln>
                <a:noFill/>
              </a:ln>
              <a:solidFill>
                <a:srgbClr val="000000"/>
              </a:solidFill>
              <a:effectLst/>
              <a:uLnTx/>
              <a:uFillTx/>
              <a:latin typeface="Calibri"/>
              <a:ea typeface="+mn-ea"/>
              <a:cs typeface="+mn-cs"/>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2000" b="1" i="0" u="none" strike="noStrike" kern="1200" cap="none" spc="0" normalizeH="0" baseline="0" noProof="0">
                <a:ln>
                  <a:noFill/>
                </a:ln>
                <a:solidFill>
                  <a:srgbClr val="000000"/>
                </a:solidFill>
                <a:effectLst/>
                <a:uLnTx/>
                <a:uFillTx/>
                <a:latin typeface="Calibri"/>
                <a:ea typeface="+mn-ea"/>
                <a:cs typeface="+mn-cs"/>
              </a:rPr>
              <a:t>Kahoot: Der Traum vom kleinen Geld.</a:t>
            </a:r>
            <a:endParaRPr kumimoji="0" lang="en-US" sz="2000" b="0" i="0" u="none" strike="noStrike" kern="1200" cap="none" spc="0" normalizeH="0" baseline="0" noProof="0">
              <a:ln>
                <a:noFill/>
              </a:ln>
              <a:solidFill>
                <a:srgbClr val="000000"/>
              </a:solidFill>
              <a:effectLst/>
              <a:uLnTx/>
              <a:uFillTx/>
              <a:latin typeface="Calibri"/>
              <a:ea typeface="+mn-ea"/>
              <a:cs typeface="+mn-cs"/>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2000" b="1" i="0" u="none" strike="noStrike" kern="1200" cap="none" spc="0" normalizeH="0" baseline="0" noProof="0">
                <a:ln>
                  <a:noFill/>
                </a:ln>
                <a:solidFill>
                  <a:srgbClr val="000000"/>
                </a:solidFill>
                <a:effectLst/>
                <a:uLnTx/>
                <a:uFillTx/>
                <a:latin typeface="Calibri"/>
                <a:ea typeface="+mn-ea"/>
                <a:cs typeface="+mn-cs"/>
              </a:rPr>
              <a:t>(Escape)Quiz: Wovon träumt Geld?</a:t>
            </a:r>
            <a:endParaRPr kumimoji="0" lang="en-US" sz="20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pic>
        <p:nvPicPr>
          <p:cNvPr id="498" name="Grafik 3"/>
          <p:cNvPicPr/>
          <p:nvPr/>
        </p:nvPicPr>
        <p:blipFill>
          <a:blip r:embed="rId3">
            <a:alphaModFix amt="20000"/>
          </a:blip>
          <a:srcRect t="33599"/>
          <a:stretch/>
        </p:blipFill>
        <p:spPr>
          <a:xfrm>
            <a:off x="1576440" y="1105200"/>
            <a:ext cx="2464200" cy="1215360"/>
          </a:xfrm>
          <a:prstGeom prst="rect">
            <a:avLst/>
          </a:prstGeom>
          <a:solidFill>
            <a:schemeClr val="lt1">
              <a:alpha val="20000"/>
            </a:schemeClr>
          </a:solidFill>
          <a:ln w="0">
            <a:noFill/>
          </a:ln>
        </p:spPr>
      </p:pic>
      <p:sp>
        <p:nvSpPr>
          <p:cNvPr id="499" name="Inhaltsplatzhalter 6"/>
          <p:cNvSpPr/>
          <p:nvPr/>
        </p:nvSpPr>
        <p:spPr>
          <a:xfrm>
            <a:off x="324720" y="2321640"/>
            <a:ext cx="4179960" cy="204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0" marR="0" lvl="0" indent="0" algn="l" defTabSz="685800" rtl="0" eaLnBrk="1" fontAlgn="auto" latinLnBrk="0" hangingPunct="1">
              <a:lnSpc>
                <a:spcPct val="90000"/>
              </a:lnSpc>
              <a:spcBef>
                <a:spcPts val="751"/>
              </a:spcBef>
              <a:spcAft>
                <a:spcPts val="0"/>
              </a:spcAft>
              <a:buClrTx/>
              <a:buSzTx/>
              <a:buFontTx/>
              <a:buNone/>
              <a:tabLst/>
              <a:defRPr/>
            </a:pPr>
            <a:r>
              <a:rPr kumimoji="0" lang="de-DE" sz="2000" b="1" i="0" u="none" strike="noStrike" kern="1200" cap="none" spc="0" normalizeH="0" baseline="0" noProof="0">
                <a:ln>
                  <a:noFill/>
                </a:ln>
                <a:solidFill>
                  <a:srgbClr val="000000"/>
                </a:solidFill>
                <a:effectLst/>
                <a:uLnTx/>
                <a:uFillTx/>
                <a:latin typeface="Calibri"/>
                <a:ea typeface="+mn-ea"/>
                <a:cs typeface="+mn-cs"/>
              </a:rPr>
              <a:t>Systemisch:</a:t>
            </a:r>
            <a:endParaRPr kumimoji="0" lang="en-US" sz="2000" b="0" i="0" u="none" strike="noStrike" kern="1200" cap="none" spc="0" normalizeH="0" baseline="0" noProof="0">
              <a:ln>
                <a:noFill/>
              </a:ln>
              <a:solidFill>
                <a:srgbClr val="000000"/>
              </a:solidFill>
              <a:effectLst/>
              <a:uLnTx/>
              <a:uFillTx/>
              <a:latin typeface="Calibri"/>
              <a:ea typeface="+mn-ea"/>
              <a:cs typeface="+mn-cs"/>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2000" b="1" i="0" u="none" strike="noStrike" kern="1200" cap="none" spc="0" normalizeH="0" baseline="0" noProof="0">
                <a:ln>
                  <a:noFill/>
                </a:ln>
                <a:solidFill>
                  <a:srgbClr val="000000"/>
                </a:solidFill>
                <a:effectLst/>
                <a:uLnTx/>
                <a:uFillTx/>
                <a:latin typeface="Calibri"/>
                <a:ea typeface="+mn-ea"/>
                <a:cs typeface="+mn-cs"/>
              </a:rPr>
              <a:t>Wirtschaftliche Hauptakteure dynamisch verknüpft.</a:t>
            </a:r>
            <a:endParaRPr kumimoji="0" lang="en-US" sz="2000" b="0" i="0" u="none" strike="noStrike" kern="1200" cap="none" spc="0" normalizeH="0" baseline="0" noProof="0">
              <a:ln>
                <a:noFill/>
              </a:ln>
              <a:solidFill>
                <a:srgbClr val="000000"/>
              </a:solidFill>
              <a:effectLst/>
              <a:uLnTx/>
              <a:uFillTx/>
              <a:latin typeface="Calibri"/>
              <a:ea typeface="+mn-ea"/>
              <a:cs typeface="+mn-cs"/>
            </a:endParaRPr>
          </a:p>
          <a:p>
            <a:pPr marL="171360" marR="0" lvl="0" indent="-171360" algn="l" defTabSz="685800" rtl="0" eaLnBrk="1" fontAlgn="auto" latinLnBrk="0" hangingPunct="1">
              <a:lnSpc>
                <a:spcPct val="90000"/>
              </a:lnSpc>
              <a:spcBef>
                <a:spcPts val="751"/>
              </a:spcBef>
              <a:spcAft>
                <a:spcPts val="0"/>
              </a:spcAft>
              <a:buClr>
                <a:srgbClr val="000000"/>
              </a:buClr>
              <a:buSzTx/>
              <a:buFont typeface="Arial"/>
              <a:buChar char="•"/>
              <a:tabLst/>
              <a:defRPr/>
            </a:pPr>
            <a:r>
              <a:rPr kumimoji="0" lang="de-DE" sz="2000" b="1" i="0" u="none" strike="noStrike" kern="1200" cap="none" spc="0" normalizeH="0" baseline="0" noProof="0">
                <a:ln>
                  <a:noFill/>
                </a:ln>
                <a:solidFill>
                  <a:srgbClr val="000000"/>
                </a:solidFill>
                <a:effectLst/>
                <a:uLnTx/>
                <a:uFillTx/>
                <a:latin typeface="Calibri"/>
                <a:ea typeface="+mn-ea"/>
                <a:cs typeface="+mn-cs"/>
              </a:rPr>
              <a:t>Geld- und Güterflüsse lassen sich aufsummieren / mathematisieren.</a:t>
            </a:r>
            <a:endParaRPr kumimoji="0" lang="en-US" sz="20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90000"/>
              </a:lnSpc>
              <a:spcBef>
                <a:spcPts val="751"/>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pic>
        <p:nvPicPr>
          <p:cNvPr id="500" name="Grafik 5" descr="Ein Bild, das Text, Screenshot, Schrift, Design enthält.&#10;&#10;KI-generierte Inhalte können fehlerhaft sein."/>
          <p:cNvPicPr/>
          <p:nvPr/>
        </p:nvPicPr>
        <p:blipFill>
          <a:blip r:embed="rId4"/>
          <a:stretch/>
        </p:blipFill>
        <p:spPr>
          <a:xfrm>
            <a:off x="5725080" y="3066840"/>
            <a:ext cx="2858400" cy="1607400"/>
          </a:xfrm>
          <a:prstGeom prst="rect">
            <a:avLst/>
          </a:prstGeom>
          <a:noFill/>
          <a:ln w="0">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Rectangle 54">
            <a:extLst>
              <a:ext uri="{C183D7F6-B498-43B3-948B-1728B52AA6E4}">
                <adec:decorative xmlns:adec="http://schemas.microsoft.com/office/drawing/2017/decorative" val="1"/>
              </a:ext>
            </a:extLst>
          </p:cNvPr>
          <p:cNvSpPr/>
          <p:nvPr/>
        </p:nvSpPr>
        <p:spPr>
          <a:xfrm>
            <a:off x="0" y="0"/>
            <a:ext cx="9141840" cy="514152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Arial"/>
              <a:cs typeface="+mn-cs"/>
            </a:endParaRPr>
          </a:p>
        </p:txBody>
      </p:sp>
      <p:sp>
        <p:nvSpPr>
          <p:cNvPr id="502" name="Textfeld 5"/>
          <p:cNvSpPr/>
          <p:nvPr/>
        </p:nvSpPr>
        <p:spPr>
          <a:xfrm>
            <a:off x="788040" y="695880"/>
            <a:ext cx="2945880" cy="2108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92500" lnSpcReduction="9999"/>
          </a:bodyPr>
          <a:lstStyle/>
          <a:p>
            <a:pPr marL="457200" marR="0" lvl="0" indent="-457200" algn="l" defTabSz="914400" rtl="0" eaLnBrk="1" fontAlgn="auto" latinLnBrk="0" hangingPunct="1">
              <a:lnSpc>
                <a:spcPct val="150000"/>
              </a:lnSpc>
              <a:spcBef>
                <a:spcPts val="1001"/>
              </a:spcBef>
              <a:spcAft>
                <a:spcPts val="0"/>
              </a:spcAft>
              <a:buClr>
                <a:srgbClr val="000000"/>
              </a:buClr>
              <a:buSzTx/>
              <a:buFont typeface="Calibri Light"/>
              <a:buAutoNum type="arabicPeriod"/>
              <a:tabLst/>
              <a:defRPr/>
            </a:pPr>
            <a:r>
              <a:rPr kumimoji="0" lang="en-US" sz="2600" b="0" i="0" u="none" strike="noStrike" kern="1200" cap="none" spc="0" normalizeH="0" baseline="0" noProof="0" dirty="0">
                <a:ln>
                  <a:noFill/>
                </a:ln>
                <a:solidFill>
                  <a:srgbClr val="FFFFFF">
                    <a:alpha val="60000"/>
                  </a:srgbClr>
                </a:solidFill>
                <a:effectLst/>
                <a:uLnTx/>
                <a:uFillTx/>
                <a:latin typeface="Calibri"/>
                <a:ea typeface="Calibri"/>
                <a:cs typeface="+mn-cs"/>
              </a:rPr>
              <a:t>6. Zeit </a:t>
            </a:r>
            <a:r>
              <a:rPr kumimoji="0" lang="en-US" sz="2600" b="0" i="0" u="none" strike="noStrike" kern="1200" cap="none" spc="0" normalizeH="0" baseline="0" noProof="0" dirty="0" err="1">
                <a:ln>
                  <a:noFill/>
                </a:ln>
                <a:solidFill>
                  <a:srgbClr val="FFFFFF">
                    <a:alpha val="60000"/>
                  </a:srgbClr>
                </a:solidFill>
                <a:effectLst/>
                <a:uLnTx/>
                <a:uFillTx/>
                <a:latin typeface="Calibri"/>
                <a:ea typeface="Calibri"/>
                <a:cs typeface="+mn-cs"/>
              </a:rPr>
              <a:t>zum</a:t>
            </a:r>
            <a:r>
              <a:rPr kumimoji="0" lang="en-US" sz="2600" b="0" i="0" u="none" strike="noStrike" kern="1200" cap="none" spc="0" normalizeH="0" baseline="0" noProof="0" dirty="0">
                <a:ln>
                  <a:noFill/>
                </a:ln>
                <a:solidFill>
                  <a:srgbClr val="FFFFFF">
                    <a:alpha val="60000"/>
                  </a:srgbClr>
                </a:solidFill>
                <a:effectLst/>
                <a:uLnTx/>
                <a:uFillTx/>
                <a:latin typeface="Calibri"/>
                <a:ea typeface="Calibri"/>
                <a:cs typeface="+mn-cs"/>
              </a:rPr>
              <a:t> </a:t>
            </a:r>
            <a:r>
              <a:rPr kumimoji="0" lang="en-US" sz="2600" b="0" i="0" u="none" strike="noStrike" kern="1200" cap="none" spc="0" normalizeH="0" baseline="0" noProof="0" dirty="0" err="1">
                <a:ln>
                  <a:noFill/>
                </a:ln>
                <a:solidFill>
                  <a:srgbClr val="FFFFFF">
                    <a:alpha val="60000"/>
                  </a:srgbClr>
                </a:solidFill>
                <a:effectLst/>
                <a:uLnTx/>
                <a:uFillTx/>
                <a:latin typeface="Calibri"/>
                <a:ea typeface="Calibri"/>
                <a:cs typeface="+mn-cs"/>
              </a:rPr>
              <a:t>Ausprobieren</a:t>
            </a:r>
            <a:r>
              <a:rPr kumimoji="0" lang="de-DE" sz="2400" b="0" i="0" u="none" strike="noStrike" kern="1200" cap="none" spc="0" normalizeH="0" baseline="0" noProof="0" dirty="0">
                <a:ln>
                  <a:noFill/>
                </a:ln>
                <a:solidFill>
                  <a:srgbClr val="000000"/>
                </a:solidFill>
                <a:effectLst/>
                <a:uLnTx/>
                <a:uFillTx/>
                <a:latin typeface="Calibri"/>
                <a:ea typeface="Calibri"/>
                <a:cs typeface="+mn-cs"/>
              </a:rPr>
              <a:t>t zum Ausprobieren. Einsatz plane</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03" name="PlaceHolder 1"/>
          <p:cNvSpPr>
            <a:spLocks noGrp="1"/>
          </p:cNvSpPr>
          <p:nvPr>
            <p:ph/>
          </p:nvPr>
        </p:nvSpPr>
        <p:spPr>
          <a:xfrm>
            <a:off x="1044000" y="3046680"/>
            <a:ext cx="2515680" cy="1325160"/>
          </a:xfrm>
          <a:prstGeom prst="rect">
            <a:avLst/>
          </a:prstGeom>
          <a:noFill/>
          <a:ln w="0">
            <a:noFill/>
          </a:ln>
        </p:spPr>
        <p:txBody>
          <a:bodyPr lIns="91440" tIns="45720" rIns="91440" bIns="45720" anchor="t">
            <a:normAutofit/>
          </a:bodyPr>
          <a:lstStyle/>
          <a:p>
            <a:pPr indent="0">
              <a:lnSpc>
                <a:spcPct val="90000"/>
              </a:lnSpc>
              <a:spcBef>
                <a:spcPts val="1417"/>
              </a:spcBef>
              <a:buNone/>
            </a:pPr>
            <a:endParaRPr lang="de-DE" sz="1800" b="0" u="none" strike="noStrike">
              <a:solidFill>
                <a:schemeClr val="dk1"/>
              </a:solidFill>
              <a:effectLst/>
              <a:uFillTx/>
              <a:latin typeface="Aptos"/>
            </a:endParaRPr>
          </a:p>
        </p:txBody>
      </p:sp>
      <p:sp>
        <p:nvSpPr>
          <p:cNvPr id="504" name="Rectangle 56">
            <a:extLst>
              <a:ext uri="{C183D7F6-B498-43B3-948B-1728B52AA6E4}">
                <adec:decorative xmlns:adec="http://schemas.microsoft.com/office/drawing/2017/decorative" val="1"/>
              </a:ext>
            </a:extLst>
          </p:cNvPr>
          <p:cNvSpPr/>
          <p:nvPr/>
        </p:nvSpPr>
        <p:spPr>
          <a:xfrm>
            <a:off x="4572000" y="514440"/>
            <a:ext cx="4055400" cy="4112640"/>
          </a:xfrm>
          <a:prstGeom prst="rect">
            <a:avLst/>
          </a:prstGeom>
          <a:solidFill>
            <a:schemeClr val="dk2">
              <a:alpha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Arial"/>
              <a:cs typeface="+mn-cs"/>
            </a:endParaRPr>
          </a:p>
        </p:txBody>
      </p:sp>
      <p:pic>
        <p:nvPicPr>
          <p:cNvPr id="505" name="Grafik 6"/>
          <p:cNvPicPr/>
          <p:nvPr/>
        </p:nvPicPr>
        <p:blipFill>
          <a:blip r:embed="rId3"/>
          <a:srcRect r="922"/>
          <a:stretch/>
        </p:blipFill>
        <p:spPr>
          <a:xfrm>
            <a:off x="5086440" y="1028880"/>
            <a:ext cx="3055320" cy="3084120"/>
          </a:xfrm>
          <a:prstGeom prst="rect">
            <a:avLst/>
          </a:prstGeom>
          <a:noFill/>
          <a:ln w="0">
            <a:noFill/>
          </a:ln>
        </p:spPr>
      </p:pic>
      <p:pic>
        <p:nvPicPr>
          <p:cNvPr id="506" name="Grafik 3"/>
          <p:cNvPicPr/>
          <p:nvPr/>
        </p:nvPicPr>
        <p:blipFill>
          <a:blip r:embed="rId4"/>
          <a:srcRect t="33599"/>
          <a:stretch/>
        </p:blipFill>
        <p:spPr>
          <a:xfrm>
            <a:off x="1000800" y="3046680"/>
            <a:ext cx="2623320" cy="1325160"/>
          </a:xfrm>
          <a:prstGeom prst="rect">
            <a:avLst/>
          </a:prstGeom>
          <a:solidFill>
            <a:schemeClr val="bg1"/>
          </a:solidFill>
          <a:ln w="0">
            <a:noFill/>
          </a:ln>
        </p:spPr>
      </p:pic>
      <p:sp>
        <p:nvSpPr>
          <p:cNvPr id="507" name="Textfeld 5"/>
          <p:cNvSpPr/>
          <p:nvPr/>
        </p:nvSpPr>
        <p:spPr>
          <a:xfrm>
            <a:off x="2295360" y="2439360"/>
            <a:ext cx="45896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MinionPro-Regular"/>
                <a:ea typeface="Arial"/>
                <a:cs typeface="+mn-cs"/>
              </a:rPr>
              <a:t>System / Systemisches  - </a:t>
            </a: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p:cNvSpPr>
          <p:nvPr>
            <p:ph type="title"/>
          </p:nvPr>
        </p:nvSpPr>
        <p:spPr>
          <a:xfrm>
            <a:off x="457200" y="493560"/>
            <a:ext cx="8227440" cy="612000"/>
          </a:xfrm>
          <a:prstGeom prst="rect">
            <a:avLst/>
          </a:prstGeom>
          <a:noFill/>
          <a:ln w="0">
            <a:noFill/>
          </a:ln>
        </p:spPr>
        <p:txBody>
          <a:bodyPr lIns="0" tIns="0" rIns="0" bIns="0" anchor="ctr">
            <a:noAutofit/>
          </a:bodyPr>
          <a:lstStyle/>
          <a:p>
            <a:pPr indent="0" defTabSz="914400">
              <a:lnSpc>
                <a:spcPct val="90000"/>
              </a:lnSpc>
              <a:buNone/>
              <a:tabLst>
                <a:tab pos="0" algn="l"/>
              </a:tabLst>
            </a:pPr>
            <a:r>
              <a:rPr lang="de-DE" sz="2400" b="0" u="none" strike="noStrike" dirty="0">
                <a:solidFill>
                  <a:schemeClr val="dk1"/>
                </a:solidFill>
                <a:effectLst/>
                <a:uFillTx/>
                <a:latin typeface="Calibri"/>
                <a:ea typeface="Arial"/>
              </a:rPr>
              <a:t>Zeit zum Ausprobieren</a:t>
            </a:r>
            <a:endParaRPr lang="de-DE" sz="2400" b="0" u="none" strike="noStrike" dirty="0">
              <a:solidFill>
                <a:schemeClr val="dk1"/>
              </a:solidFill>
              <a:effectLst/>
              <a:uFillTx/>
              <a:latin typeface="Aptos"/>
            </a:endParaRPr>
          </a:p>
        </p:txBody>
      </p:sp>
      <p:sp>
        <p:nvSpPr>
          <p:cNvPr id="509" name="PlaceHolder 2"/>
          <p:cNvSpPr>
            <a:spLocks noGrp="1"/>
          </p:cNvSpPr>
          <p:nvPr>
            <p:ph/>
          </p:nvPr>
        </p:nvSpPr>
        <p:spPr>
          <a:xfrm>
            <a:off x="457200" y="1198440"/>
            <a:ext cx="8227440" cy="3449880"/>
          </a:xfrm>
          <a:prstGeom prst="rect">
            <a:avLst/>
          </a:prstGeom>
          <a:noFill/>
          <a:ln w="0">
            <a:noFill/>
          </a:ln>
        </p:spPr>
        <p:txBody>
          <a:bodyPr lIns="0" tIns="0" rIns="0" bIns="0" anchor="t">
            <a:normAutofit/>
          </a:bodyPr>
          <a:lstStyle/>
          <a:p>
            <a:pPr marL="514440" indent="-343080">
              <a:lnSpc>
                <a:spcPct val="100000"/>
              </a:lnSpc>
              <a:spcBef>
                <a:spcPts val="1001"/>
              </a:spcBef>
              <a:tabLst>
                <a:tab pos="0" algn="l"/>
              </a:tabLst>
            </a:pPr>
            <a:r>
              <a:rPr lang="de-DE" sz="1800" b="0" u="none" strike="noStrike" dirty="0">
                <a:solidFill>
                  <a:schemeClr val="dk1"/>
                </a:solidFill>
                <a:effectLst/>
                <a:uFillTx/>
                <a:latin typeface="Calibri"/>
              </a:rPr>
              <a:t>Wählen Sie einen Escape Room aus </a:t>
            </a:r>
            <a:endParaRPr lang="de-DE" sz="1800" dirty="0">
              <a:solidFill>
                <a:schemeClr val="dk1"/>
              </a:solidFill>
              <a:latin typeface="Aptos"/>
            </a:endParaRPr>
          </a:p>
          <a:p>
            <a:pPr marL="514440" indent="-343080">
              <a:lnSpc>
                <a:spcPct val="100000"/>
              </a:lnSpc>
              <a:spcBef>
                <a:spcPts val="1001"/>
              </a:spcBef>
              <a:tabLst>
                <a:tab pos="0" algn="l"/>
              </a:tabLst>
            </a:pPr>
            <a:r>
              <a:rPr lang="de-DE" sz="1800" b="0" u="none" strike="noStrike" dirty="0">
                <a:solidFill>
                  <a:schemeClr val="dk1"/>
                </a:solidFill>
                <a:effectLst/>
                <a:uFillTx/>
                <a:latin typeface="Calibri"/>
              </a:rPr>
              <a:t>Gehen Sie in den entsprechenden „breakt-out </a:t>
            </a:r>
            <a:r>
              <a:rPr lang="de-DE" sz="1800" b="0" u="none" strike="noStrike" dirty="0" err="1">
                <a:solidFill>
                  <a:schemeClr val="dk1"/>
                </a:solidFill>
                <a:effectLst/>
                <a:uFillTx/>
                <a:latin typeface="Calibri"/>
              </a:rPr>
              <a:t>room</a:t>
            </a:r>
            <a:r>
              <a:rPr lang="de-DE" sz="1800" b="0" u="none" strike="noStrike" dirty="0">
                <a:solidFill>
                  <a:schemeClr val="dk1"/>
                </a:solidFill>
                <a:effectLst/>
                <a:uFillTx/>
                <a:latin typeface="Calibri"/>
              </a:rPr>
              <a:t>“. Hier bekommen Sie noch weitere Infos und können Fragen stellen.</a:t>
            </a:r>
            <a:endParaRPr lang="de-DE" sz="1800" dirty="0">
              <a:solidFill>
                <a:schemeClr val="dk1"/>
              </a:solidFill>
              <a:latin typeface="Aptos"/>
            </a:endParaRPr>
          </a:p>
          <a:p>
            <a:pPr marL="514440" indent="-343080">
              <a:lnSpc>
                <a:spcPct val="100000"/>
              </a:lnSpc>
              <a:spcBef>
                <a:spcPts val="1001"/>
              </a:spcBef>
              <a:tabLst>
                <a:tab pos="0" algn="l"/>
              </a:tabLst>
            </a:pPr>
            <a:r>
              <a:rPr lang="de-DE" sz="1800" b="0" u="none" strike="noStrike" dirty="0">
                <a:solidFill>
                  <a:schemeClr val="dk1"/>
                </a:solidFill>
                <a:effectLst/>
                <a:uFillTx/>
                <a:latin typeface="Calibri"/>
              </a:rPr>
              <a:t>Testen Sie den Escape Room (ca. 30 Minuten)</a:t>
            </a:r>
            <a:endParaRPr lang="de-DE" sz="1800" dirty="0">
              <a:solidFill>
                <a:schemeClr val="dk1"/>
              </a:solidFill>
              <a:latin typeface="Aptos"/>
            </a:endParaRPr>
          </a:p>
          <a:p>
            <a:pPr marL="514440" indent="-343080">
              <a:lnSpc>
                <a:spcPct val="100000"/>
              </a:lnSpc>
              <a:spcBef>
                <a:spcPts val="1001"/>
              </a:spcBef>
              <a:tabLst>
                <a:tab pos="0" algn="l"/>
              </a:tabLst>
            </a:pPr>
            <a:r>
              <a:rPr lang="de-DE" sz="1800" b="0" u="none" strike="noStrike" dirty="0">
                <a:solidFill>
                  <a:schemeClr val="dk1"/>
                </a:solidFill>
                <a:effectLst/>
                <a:uFillTx/>
                <a:latin typeface="Calibri"/>
              </a:rPr>
              <a:t>Überlegen Sie, ob und wie Sie den Escape Room in Ihrem Unterricht einsetzen könnten. </a:t>
            </a:r>
            <a:endParaRPr lang="de-DE" sz="1800" dirty="0">
              <a:solidFill>
                <a:schemeClr val="dk1"/>
              </a:solidFill>
              <a:latin typeface="Aptos"/>
            </a:endParaRPr>
          </a:p>
          <a:p>
            <a:pPr marL="514440" indent="-343080">
              <a:lnSpc>
                <a:spcPct val="100000"/>
              </a:lnSpc>
              <a:spcBef>
                <a:spcPts val="1001"/>
              </a:spcBef>
              <a:tabLst>
                <a:tab pos="0" algn="l"/>
              </a:tabLst>
            </a:pPr>
            <a:r>
              <a:rPr lang="de-DE" sz="1800" b="0" u="none" strike="noStrike" dirty="0">
                <a:solidFill>
                  <a:schemeClr val="dk1"/>
                </a:solidFill>
                <a:effectLst/>
                <a:uFillTx/>
                <a:latin typeface="Calibri"/>
              </a:rPr>
              <a:t>Danach Austausch im Plenum</a:t>
            </a:r>
            <a:endParaRPr lang="de-DE" sz="1800" b="0" u="none" strike="noStrike" dirty="0">
              <a:solidFill>
                <a:schemeClr val="dk1"/>
              </a:solidFill>
              <a:effectLst/>
              <a:uFillTx/>
              <a:latin typeface="Aptos"/>
            </a:endParaRPr>
          </a:p>
          <a:p>
            <a:pPr indent="0" defTabSz="914400">
              <a:lnSpc>
                <a:spcPct val="90000"/>
              </a:lnSpc>
              <a:spcBef>
                <a:spcPts val="1001"/>
              </a:spcBef>
              <a:buNone/>
              <a:tabLst>
                <a:tab pos="0" algn="l"/>
              </a:tabLst>
            </a:pPr>
            <a:endParaRPr lang="de-DE" sz="2000" b="0" u="none" strike="noStrike" dirty="0">
              <a:solidFill>
                <a:schemeClr val="dk1"/>
              </a:solidFill>
              <a:effectLst/>
              <a:uFillTx/>
              <a:latin typeface="Apto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PlaceHolder 1"/>
          <p:cNvSpPr>
            <a:spLocks noGrp="1"/>
          </p:cNvSpPr>
          <p:nvPr>
            <p:ph type="title"/>
          </p:nvPr>
        </p:nvSpPr>
        <p:spPr>
          <a:xfrm>
            <a:off x="457200" y="493560"/>
            <a:ext cx="8227440" cy="612000"/>
          </a:xfrm>
          <a:prstGeom prst="rect">
            <a:avLst/>
          </a:prstGeom>
          <a:noFill/>
          <a:ln w="0">
            <a:noFill/>
          </a:ln>
        </p:spPr>
        <p:txBody>
          <a:bodyPr lIns="0" tIns="0" rIns="0" bIns="0" anchor="ctr">
            <a:noAutofit/>
          </a:bodyPr>
          <a:lstStyle/>
          <a:p>
            <a:pPr indent="0" defTabSz="914400">
              <a:lnSpc>
                <a:spcPct val="90000"/>
              </a:lnSpc>
              <a:buNone/>
              <a:tabLst>
                <a:tab pos="0" algn="l"/>
              </a:tabLst>
            </a:pPr>
            <a:r>
              <a:rPr lang="de-DE" sz="2400" b="0" u="none" strike="noStrike" dirty="0">
                <a:solidFill>
                  <a:schemeClr val="dk1"/>
                </a:solidFill>
                <a:effectLst/>
                <a:uFillTx/>
                <a:latin typeface="Calibri"/>
                <a:ea typeface="Arial"/>
              </a:rPr>
              <a:t>Planungsschritte zu den </a:t>
            </a:r>
            <a:r>
              <a:rPr lang="de-DE" sz="2400" b="0" u="none" strike="noStrike" dirty="0" err="1">
                <a:solidFill>
                  <a:schemeClr val="dk1"/>
                </a:solidFill>
                <a:effectLst/>
                <a:uFillTx/>
                <a:latin typeface="Calibri"/>
                <a:ea typeface="Arial"/>
              </a:rPr>
              <a:t>dERs</a:t>
            </a:r>
            <a:r>
              <a:rPr lang="de-DE" sz="2400" b="0" u="none" strike="noStrike" dirty="0">
                <a:solidFill>
                  <a:schemeClr val="dk1"/>
                </a:solidFill>
                <a:effectLst/>
                <a:uFillTx/>
                <a:latin typeface="Calibri"/>
                <a:ea typeface="Arial"/>
              </a:rPr>
              <a:t>:</a:t>
            </a:r>
            <a:endParaRPr lang="de-DE" sz="2400" b="0" u="none" strike="noStrike" dirty="0">
              <a:solidFill>
                <a:schemeClr val="dk1"/>
              </a:solidFill>
              <a:effectLst/>
              <a:uFillTx/>
              <a:latin typeface="Aptos"/>
            </a:endParaRPr>
          </a:p>
        </p:txBody>
      </p:sp>
      <p:sp>
        <p:nvSpPr>
          <p:cNvPr id="511" name="PlaceHolder 2"/>
          <p:cNvSpPr>
            <a:spLocks noGrp="1"/>
          </p:cNvSpPr>
          <p:nvPr>
            <p:ph/>
          </p:nvPr>
        </p:nvSpPr>
        <p:spPr>
          <a:xfrm>
            <a:off x="457200" y="1198440"/>
            <a:ext cx="5944320" cy="3449880"/>
          </a:xfrm>
          <a:prstGeom prst="rect">
            <a:avLst/>
          </a:prstGeom>
          <a:noFill/>
          <a:ln w="0">
            <a:noFill/>
          </a:ln>
        </p:spPr>
        <p:txBody>
          <a:bodyPr lIns="0" tIns="0" rIns="0" bIns="0" anchor="t">
            <a:normAutofit lnSpcReduction="9999"/>
          </a:bodyPr>
          <a:lstStyle/>
          <a:p>
            <a:pPr marL="343080" indent="-343080" defTabSz="914400">
              <a:lnSpc>
                <a:spcPct val="90000"/>
              </a:lnSpc>
              <a:spcBef>
                <a:spcPts val="1001"/>
              </a:spcBef>
              <a:buClr>
                <a:srgbClr val="000000"/>
              </a:buClr>
              <a:buFont typeface="Arial"/>
              <a:buChar char="•"/>
              <a:tabLst>
                <a:tab pos="0" algn="l"/>
              </a:tabLst>
            </a:pPr>
            <a:r>
              <a:rPr lang="de-DE" sz="1800" b="1"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Welche/s Lernziel/e</a:t>
            </a: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 können mit dem Einsatz dieses ER in Hinblick auf das systemische Verständnis Ihrer </a:t>
            </a:r>
            <a:r>
              <a:rPr lang="de-DE" sz="1800" b="0" u="none" strike="noStrike" dirty="0" err="1">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SuS</a:t>
            </a: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 mit erreicht werden? Welche systemischen Dimensionen sollen in den Blick genommen werden?</a:t>
            </a:r>
          </a:p>
          <a:p>
            <a:pPr marL="343080" indent="-343080" defTabSz="914400">
              <a:lnSpc>
                <a:spcPct val="90000"/>
              </a:lnSpc>
              <a:spcBef>
                <a:spcPts val="1001"/>
              </a:spcBef>
              <a:buClr>
                <a:srgbClr val="000000"/>
              </a:buClr>
              <a:buFont typeface="Arial"/>
              <a:buChar char="•"/>
              <a:tabLst>
                <a:tab pos="0" algn="l"/>
              </a:tabLst>
            </a:pPr>
            <a:r>
              <a:rPr lang="de-DE" sz="1800" b="1"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Welche </a:t>
            </a:r>
            <a:r>
              <a:rPr lang="de-DE" sz="1800" b="1" u="none" strike="noStrike" dirty="0" err="1">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Verstehenshürden</a:t>
            </a:r>
            <a:r>
              <a:rPr lang="de-DE" sz="1800" b="1"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 </a:t>
            </a: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in Hinblick auf die systemischen Dimensionen erwarten Sie bei Ihren </a:t>
            </a:r>
            <a:r>
              <a:rPr lang="de-DE" sz="1800" b="0" u="none" strike="noStrike" dirty="0" err="1">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SuS</a:t>
            </a: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 Mithilfe welcher Fragen können Sie herausfinden, ob Ihre </a:t>
            </a:r>
            <a:r>
              <a:rPr lang="de-DE" sz="1800" b="0" u="none" strike="noStrike" dirty="0" err="1">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SuS</a:t>
            </a: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 diese </a:t>
            </a:r>
            <a:r>
              <a:rPr lang="de-DE" sz="1800" b="0" u="none" strike="noStrike" dirty="0" err="1">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Verstehenshürden</a:t>
            </a: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 aufweisen?</a:t>
            </a:r>
          </a:p>
          <a:p>
            <a:pPr marL="343080" indent="-343080" defTabSz="914400">
              <a:lnSpc>
                <a:spcPct val="90000"/>
              </a:lnSpc>
              <a:spcBef>
                <a:spcPts val="1001"/>
              </a:spcBef>
              <a:buClr>
                <a:srgbClr val="000000"/>
              </a:buClr>
              <a:buFont typeface="Arial"/>
              <a:buChar char="•"/>
              <a:tabLst>
                <a:tab pos="0" algn="l"/>
              </a:tabLst>
            </a:pPr>
            <a:r>
              <a:rPr lang="de-DE" sz="1800" b="1"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An welcher Stelle </a:t>
            </a: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in Ihrem Unterricht können Sie den ER </a:t>
            </a:r>
            <a:r>
              <a:rPr lang="de-DE" sz="1800" b="1"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einsetzen</a:t>
            </a: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 Wie können Sie ihn einführen? Welche Abschlussreflexion ist nötig?</a:t>
            </a:r>
          </a:p>
          <a:p>
            <a:pPr indent="0" defTabSz="914400">
              <a:lnSpc>
                <a:spcPct val="90000"/>
              </a:lnSpc>
              <a:spcBef>
                <a:spcPts val="1001"/>
              </a:spcBef>
              <a:buNone/>
              <a:tabLst>
                <a:tab pos="0" algn="l"/>
              </a:tabLst>
            </a:pPr>
            <a:endParaRPr lang="de-DE" sz="2000" b="0" u="none" strike="noStrike" dirty="0">
              <a:solidFill>
                <a:schemeClr val="dk1"/>
              </a:solidFill>
              <a:effectLst/>
              <a:uFillTx/>
              <a:latin typeface="Aptos"/>
            </a:endParaRPr>
          </a:p>
          <a:p>
            <a:pPr indent="0" defTabSz="914400">
              <a:lnSpc>
                <a:spcPct val="90000"/>
              </a:lnSpc>
              <a:spcBef>
                <a:spcPts val="1001"/>
              </a:spcBef>
              <a:buNone/>
              <a:tabLst>
                <a:tab pos="0" algn="l"/>
              </a:tabLst>
            </a:pPr>
            <a:endParaRPr lang="de-DE" sz="2000" b="0" u="none" strike="noStrike" dirty="0">
              <a:solidFill>
                <a:schemeClr val="dk1"/>
              </a:solidFill>
              <a:effectLst/>
              <a:uFillTx/>
              <a:latin typeface="Aptos"/>
            </a:endParaRPr>
          </a:p>
        </p:txBody>
      </p:sp>
      <p:sp>
        <p:nvSpPr>
          <p:cNvPr id="512" name="Textfeld 511"/>
          <p:cNvSpPr txBox="1"/>
          <p:nvPr/>
        </p:nvSpPr>
        <p:spPr>
          <a:xfrm>
            <a:off x="3131640" y="1671480"/>
            <a:ext cx="2879640" cy="456120"/>
          </a:xfrm>
          <a:prstGeom prst="rect">
            <a:avLst/>
          </a:prstGeom>
          <a:noFill/>
          <a:ln w="0">
            <a:noFill/>
          </a:ln>
        </p:spPr>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4" name="Textfeld 513"/>
          <p:cNvSpPr txBox="1"/>
          <p:nvPr/>
        </p:nvSpPr>
        <p:spPr>
          <a:xfrm>
            <a:off x="3131640" y="1671480"/>
            <a:ext cx="2879640" cy="395280"/>
          </a:xfrm>
          <a:prstGeom prst="rect">
            <a:avLst/>
          </a:prstGeom>
          <a:noFill/>
          <a:ln w="0">
            <a:noFill/>
          </a:ln>
        </p:spPr>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extLst>
    <p:ext uri="{6950BFC3-D8DA-4A85-94F7-54DA5524770B}">
      <p188:commentRel xmlns:p188="http://schemas.microsoft.com/office/powerpoint/2018/8/main" r:id="rId2"/>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Grafik 2" descr="Ein Bild, das Grafiken, Kreis, Clipart, Symbol enthält.&#10;&#10;Automatisch generierte Beschreibung"/>
          <p:cNvPicPr/>
          <p:nvPr/>
        </p:nvPicPr>
        <p:blipFill>
          <a:blip r:embed="rId3"/>
          <a:stretch/>
        </p:blipFill>
        <p:spPr>
          <a:xfrm>
            <a:off x="443520" y="343080"/>
            <a:ext cx="896040" cy="891360"/>
          </a:xfrm>
          <a:prstGeom prst="rect">
            <a:avLst/>
          </a:prstGeom>
          <a:noFill/>
          <a:ln w="0">
            <a:noFill/>
          </a:ln>
        </p:spPr>
      </p:pic>
      <p:sp>
        <p:nvSpPr>
          <p:cNvPr id="518" name="Inhaltsplatzhalter 2"/>
          <p:cNvSpPr/>
          <p:nvPr/>
        </p:nvSpPr>
        <p:spPr>
          <a:xfrm>
            <a:off x="370080" y="2259360"/>
            <a:ext cx="5320440" cy="214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0" marR="0" lvl="0" indent="0" algn="l" defTabSz="685800" rtl="0" eaLnBrk="1" fontAlgn="auto" latinLnBrk="0" hangingPunct="1">
              <a:lnSpc>
                <a:spcPct val="90000"/>
              </a:lnSpc>
              <a:spcBef>
                <a:spcPts val="751"/>
              </a:spcBef>
              <a:spcAft>
                <a:spcPts val="0"/>
              </a:spcAft>
              <a:buClrTx/>
              <a:buSzTx/>
              <a:buFontTx/>
              <a:buNone/>
              <a:tabLst>
                <a:tab pos="0" algn="l"/>
              </a:tabLst>
              <a:defRPr/>
            </a:pPr>
            <a:r>
              <a:rPr kumimoji="0" lang="de-DE" b="0" i="0" u="none" strike="noStrike" kern="1200" cap="none" spc="0" normalizeH="0" baseline="0" noProof="0" dirty="0">
                <a:ln>
                  <a:noFill/>
                </a:ln>
                <a:solidFill>
                  <a:srgbClr val="000000"/>
                </a:solidFill>
                <a:effectLst/>
                <a:uLnTx/>
                <a:uFillTx/>
                <a:latin typeface="Calibri"/>
                <a:ea typeface="Arial"/>
                <a:cs typeface="Arial"/>
              </a:rPr>
              <a:t>Weitere Informationen zum Projekt und den Escape Rooms finden Sie unter:</a:t>
            </a:r>
            <a:br>
              <a:rPr kumimoji="0" b="0" i="0" u="none" strike="noStrike" kern="1200" cap="none" spc="0" normalizeH="0" baseline="0" noProof="0" dirty="0">
                <a:ln>
                  <a:noFill/>
                </a:ln>
                <a:solidFill>
                  <a:srgbClr val="000000"/>
                </a:solidFill>
                <a:effectLst/>
                <a:uLnTx/>
                <a:uFillTx/>
                <a:latin typeface="Calibri"/>
                <a:cs typeface="Arial"/>
              </a:rPr>
            </a:br>
            <a:br>
              <a:rPr kumimoji="0" b="0" i="0" u="none" strike="noStrike" kern="1200" cap="none" spc="0" normalizeH="0" baseline="0" noProof="0" dirty="0">
                <a:ln>
                  <a:noFill/>
                </a:ln>
                <a:solidFill>
                  <a:srgbClr val="000000"/>
                </a:solidFill>
                <a:effectLst/>
                <a:uLnTx/>
                <a:uFillTx/>
                <a:latin typeface="Calibri"/>
                <a:cs typeface="Arial"/>
              </a:rPr>
            </a:br>
            <a:r>
              <a:rPr kumimoji="0" lang="de-DE" b="0" i="0" u="none" strike="noStrike" kern="1200" cap="none" spc="0" normalizeH="0" baseline="0" noProof="0" dirty="0">
                <a:ln>
                  <a:noFill/>
                </a:ln>
                <a:solidFill>
                  <a:srgbClr val="000000"/>
                </a:solidFill>
                <a:effectLst/>
                <a:uLnTx/>
                <a:uFillTx/>
                <a:latin typeface="Calibri"/>
                <a:ea typeface="Arial"/>
                <a:cs typeface="Arial"/>
              </a:rPr>
              <a:t>https://yourls.ph-freiburg.de/sysder</a:t>
            </a:r>
            <a:endParaRPr kumimoji="0" lang="en-US" b="0" i="0" u="none" strike="noStrike" kern="1200" cap="none" spc="0" normalizeH="0" baseline="0" noProof="0" dirty="0">
              <a:ln>
                <a:noFill/>
              </a:ln>
              <a:solidFill>
                <a:srgbClr val="000000"/>
              </a:solidFill>
              <a:effectLst/>
              <a:uLnTx/>
              <a:uFillTx/>
              <a:latin typeface="Calibri"/>
              <a:cs typeface="Arial"/>
            </a:endParaRPr>
          </a:p>
          <a:p>
            <a:pPr marL="0" marR="0" lvl="0" indent="0" algn="l" defTabSz="685800" rtl="0" eaLnBrk="1" fontAlgn="auto" latinLnBrk="0" hangingPunct="1">
              <a:lnSpc>
                <a:spcPct val="90000"/>
              </a:lnSpc>
              <a:spcBef>
                <a:spcPts val="751"/>
              </a:spcBef>
              <a:spcAft>
                <a:spcPts val="0"/>
              </a:spcAft>
              <a:buClrTx/>
              <a:buSzTx/>
              <a:buFontTx/>
              <a:buNone/>
              <a:tabLst>
                <a:tab pos="0" algn="l"/>
              </a:tabLst>
              <a:defRPr/>
            </a:pPr>
            <a:endParaRPr kumimoji="0" lang="en-US" sz="2100" b="0" i="0" u="none" strike="noStrike" kern="1200" cap="none" spc="0" normalizeH="0" baseline="0" noProof="0" dirty="0">
              <a:ln>
                <a:noFill/>
              </a:ln>
              <a:solidFill>
                <a:srgbClr val="000000"/>
              </a:solidFill>
              <a:effectLst/>
              <a:uLnTx/>
              <a:uFillTx/>
              <a:latin typeface="Calibri"/>
              <a:cs typeface="Arial"/>
            </a:endParaRPr>
          </a:p>
          <a:p>
            <a:pPr marL="0" marR="0" lvl="0" indent="0" algn="l" defTabSz="685800" rtl="0" eaLnBrk="1" fontAlgn="auto" latinLnBrk="0" hangingPunct="1">
              <a:lnSpc>
                <a:spcPct val="90000"/>
              </a:lnSpc>
              <a:spcBef>
                <a:spcPts val="751"/>
              </a:spcBef>
              <a:spcAft>
                <a:spcPts val="0"/>
              </a:spcAft>
              <a:buClrTx/>
              <a:buSzTx/>
              <a:buFontTx/>
              <a:buNone/>
              <a:tabLst>
                <a:tab pos="0" algn="l"/>
              </a:tabLst>
              <a:defRPr/>
            </a:pPr>
            <a:endParaRPr kumimoji="0" lang="en-US" sz="2100" b="0" i="0" u="none" strike="noStrike" kern="1200" cap="none" spc="0" normalizeH="0" baseline="0" noProof="0" dirty="0">
              <a:ln>
                <a:noFill/>
              </a:ln>
              <a:solidFill>
                <a:srgbClr val="000000"/>
              </a:solidFill>
              <a:effectLst/>
              <a:uLnTx/>
              <a:uFillTx/>
              <a:latin typeface="Calibri"/>
              <a:cs typeface="Arial"/>
            </a:endParaRPr>
          </a:p>
        </p:txBody>
      </p:sp>
      <p:sp>
        <p:nvSpPr>
          <p:cNvPr id="519" name="Titel 1"/>
          <p:cNvSpPr/>
          <p:nvPr/>
        </p:nvSpPr>
        <p:spPr>
          <a:xfrm>
            <a:off x="317520" y="1497240"/>
            <a:ext cx="7885800" cy="993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0000"/>
                </a:solidFill>
                <a:effectLst/>
                <a:uLnTx/>
                <a:uFillTx/>
                <a:latin typeface="Calibri Light"/>
                <a:ea typeface="Arial"/>
                <a:cs typeface="Arial"/>
              </a:rPr>
              <a:t>Vielen Dank für Ihre Aufmerksamkeit!</a:t>
            </a:r>
            <a:endParaRPr kumimoji="0" lang="en-US" sz="2400" b="0" i="0" u="none" strike="noStrike" kern="1200" cap="none" spc="0" normalizeH="0" baseline="0" noProof="0" dirty="0">
              <a:ln>
                <a:noFill/>
              </a:ln>
              <a:solidFill>
                <a:srgbClr val="000000"/>
              </a:solidFill>
              <a:effectLst/>
              <a:uLnTx/>
              <a:uFillTx/>
              <a:latin typeface="Calibri"/>
              <a:cs typeface="Arial"/>
            </a:endParaRPr>
          </a:p>
        </p:txBody>
      </p:sp>
      <p:pic>
        <p:nvPicPr>
          <p:cNvPr id="520" name="Grafik 6"/>
          <p:cNvPicPr/>
          <p:nvPr/>
        </p:nvPicPr>
        <p:blipFill>
          <a:blip r:embed="rId4"/>
          <a:srcRect t="4248"/>
          <a:stretch/>
        </p:blipFill>
        <p:spPr>
          <a:xfrm>
            <a:off x="5990760" y="2259360"/>
            <a:ext cx="1913760" cy="1928160"/>
          </a:xfrm>
          <a:prstGeom prst="rect">
            <a:avLst/>
          </a:prstGeom>
          <a:noFill/>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p:cNvSpPr>
          <p:nvPr>
            <p:ph/>
          </p:nvPr>
        </p:nvSpPr>
        <p:spPr>
          <a:xfrm>
            <a:off x="189360" y="629280"/>
            <a:ext cx="8753760" cy="991800"/>
          </a:xfrm>
          <a:prstGeom prst="rect">
            <a:avLst/>
          </a:prstGeom>
          <a:noFill/>
          <a:ln w="0">
            <a:noFill/>
          </a:ln>
        </p:spPr>
        <p:txBody>
          <a:bodyPr lIns="91440" tIns="45720" rIns="91440" bIns="45720" anchor="t">
            <a:normAutofit fontScale="85000" lnSpcReduction="9999"/>
          </a:bodyPr>
          <a:lstStyle/>
          <a:p>
            <a:pPr indent="0" defTabSz="914400">
              <a:lnSpc>
                <a:spcPct val="90000"/>
              </a:lnSpc>
              <a:spcBef>
                <a:spcPts val="1001"/>
              </a:spcBef>
              <a:buNone/>
              <a:tabLst>
                <a:tab pos="0" algn="l"/>
              </a:tabLst>
            </a:pPr>
            <a:r>
              <a:rPr lang="de-DE" sz="2800" b="0" u="none" strike="noStrike" dirty="0">
                <a:solidFill>
                  <a:schemeClr val="dk1"/>
                </a:solidFill>
                <a:effectLst/>
                <a:uFillTx/>
                <a:latin typeface="Calibri"/>
                <a:ea typeface="Arial"/>
              </a:rPr>
              <a:t>2. Systemische ökonomische Phänomene in den Bildungsplänen</a:t>
            </a:r>
            <a:endParaRPr lang="de-DE" sz="2800" b="0" u="none" strike="noStrike" dirty="0">
              <a:solidFill>
                <a:schemeClr val="dk1"/>
              </a:solidFill>
              <a:effectLst/>
              <a:uFillTx/>
              <a:latin typeface="Calibri"/>
            </a:endParaRPr>
          </a:p>
          <a:p>
            <a:pPr indent="0" defTabSz="914400">
              <a:lnSpc>
                <a:spcPct val="90000"/>
              </a:lnSpc>
              <a:spcBef>
                <a:spcPts val="1001"/>
              </a:spcBef>
              <a:buNone/>
              <a:tabLst>
                <a:tab pos="0" algn="l"/>
              </a:tabLst>
            </a:pPr>
            <a:r>
              <a:rPr lang="de-DE" sz="2800" b="0" u="none" strike="noStrike" dirty="0">
                <a:solidFill>
                  <a:schemeClr val="dk1"/>
                </a:solidFill>
                <a:effectLst/>
                <a:uFillTx/>
                <a:latin typeface="Calibri"/>
                <a:ea typeface="Arial"/>
              </a:rPr>
              <a:t>    und typische Verständnishürden bei </a:t>
            </a:r>
            <a:r>
              <a:rPr lang="de-DE" sz="2800" b="0" u="none" strike="noStrike" dirty="0" err="1">
                <a:solidFill>
                  <a:schemeClr val="dk1"/>
                </a:solidFill>
                <a:effectLst/>
                <a:uFillTx/>
                <a:latin typeface="Calibri"/>
                <a:ea typeface="Arial"/>
              </a:rPr>
              <a:t>SuS</a:t>
            </a:r>
            <a:endParaRPr lang="de-DE" sz="2800" b="0" u="none" strike="noStrike" dirty="0">
              <a:solidFill>
                <a:schemeClr val="dk1"/>
              </a:solidFill>
              <a:effectLst/>
              <a:uFillTx/>
              <a:latin typeface="Calibri"/>
            </a:endParaRPr>
          </a:p>
        </p:txBody>
      </p:sp>
      <p:sp>
        <p:nvSpPr>
          <p:cNvPr id="328" name="Textfeld 1"/>
          <p:cNvSpPr/>
          <p:nvPr/>
        </p:nvSpPr>
        <p:spPr>
          <a:xfrm>
            <a:off x="492120" y="1554840"/>
            <a:ext cx="3559680" cy="3381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highlight>
                  <a:srgbClr val="FFFF00"/>
                </a:highlight>
                <a:uLnTx/>
                <a:uFillTx/>
                <a:latin typeface="Calibri"/>
                <a:ea typeface="Arial"/>
                <a:cs typeface="Arial"/>
              </a:rPr>
              <a:t>Thema Preisbildung (BP Sek I):</a:t>
            </a:r>
            <a:endParaRPr kumimoji="0" lang="en-US" sz="18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a:ea typeface="Arial"/>
                <a:cs typeface="Arial"/>
              </a:rPr>
              <a:t>Typische Verständnishürden bei SuS:</a:t>
            </a:r>
            <a:endParaRPr kumimoji="0" lang="en-US" sz="18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cs typeface="Arial"/>
            </a:endParaRPr>
          </a:p>
        </p:txBody>
      </p:sp>
      <p:sp>
        <p:nvSpPr>
          <p:cNvPr id="329" name="Sprechblase: rechteckig mit abgerundeten Ecken 4"/>
          <p:cNvSpPr/>
          <p:nvPr/>
        </p:nvSpPr>
        <p:spPr>
          <a:xfrm>
            <a:off x="498240" y="3830040"/>
            <a:ext cx="3151800" cy="937800"/>
          </a:xfrm>
          <a:prstGeom prst="wedgeRoundRectCallout">
            <a:avLst>
              <a:gd name="adj1" fmla="val 64986"/>
              <a:gd name="adj2" fmla="val 82179"/>
              <a:gd name="adj3" fmla="val 16667"/>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FFFFFF"/>
                </a:solidFill>
                <a:effectLst/>
                <a:uLnTx/>
                <a:uFillTx/>
                <a:latin typeface="Calibri"/>
                <a:ea typeface="Arial"/>
                <a:cs typeface="Arial"/>
              </a:rPr>
              <a:t>Wie Preise entstehen? Indem die Anbieter sie festlegen – wie denn sonst…</a:t>
            </a:r>
            <a:endParaRPr kumimoji="0" lang="en-US" sz="1800" b="0" i="0" u="none" strike="noStrike" kern="1200" cap="none" spc="0" normalizeH="0" baseline="0" noProof="0">
              <a:ln>
                <a:noFill/>
              </a:ln>
              <a:solidFill>
                <a:srgbClr val="FFFFFF"/>
              </a:solidFill>
              <a:effectLst/>
              <a:uLnTx/>
              <a:uFillTx/>
              <a:latin typeface="Calibri"/>
              <a:cs typeface="Arial"/>
            </a:endParaRPr>
          </a:p>
        </p:txBody>
      </p:sp>
      <p:sp>
        <p:nvSpPr>
          <p:cNvPr id="330" name="Sprechblase: rechteckig mit abgerundeten Ecken 6"/>
          <p:cNvSpPr/>
          <p:nvPr/>
        </p:nvSpPr>
        <p:spPr>
          <a:xfrm>
            <a:off x="4500360" y="3830040"/>
            <a:ext cx="3581280" cy="739080"/>
          </a:xfrm>
          <a:prstGeom prst="wedgeRoundRectCallout">
            <a:avLst>
              <a:gd name="adj1" fmla="val -38585"/>
              <a:gd name="adj2" fmla="val 108963"/>
              <a:gd name="adj3" fmla="val 16667"/>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FFFFFF"/>
                </a:solidFill>
                <a:effectLst/>
                <a:uLnTx/>
                <a:uFillTx/>
                <a:latin typeface="Calibri"/>
                <a:ea typeface="Arial"/>
                <a:cs typeface="Arial"/>
              </a:rPr>
              <a:t>Woher wissen denn die Preise, </a:t>
            </a:r>
            <a:br>
              <a:rPr kumimoji="0" sz="1800" b="0" i="0" u="none" strike="noStrike" kern="1200" cap="none" spc="0" normalizeH="0" baseline="0" noProof="0">
                <a:ln>
                  <a:noFill/>
                </a:ln>
                <a:solidFill>
                  <a:srgbClr val="000000"/>
                </a:solidFill>
                <a:effectLst/>
                <a:uLnTx/>
                <a:uFillTx/>
                <a:latin typeface="Calibri"/>
                <a:cs typeface="Arial"/>
              </a:rPr>
            </a:br>
            <a:r>
              <a:rPr kumimoji="0" lang="de-DE" sz="1800" b="0" i="0" u="none" strike="noStrike" kern="1200" cap="none" spc="0" normalizeH="0" baseline="0" noProof="0">
                <a:ln>
                  <a:noFill/>
                </a:ln>
                <a:solidFill>
                  <a:srgbClr val="FFFFFF"/>
                </a:solidFill>
                <a:effectLst/>
                <a:uLnTx/>
                <a:uFillTx/>
                <a:latin typeface="Calibri"/>
                <a:ea typeface="Arial"/>
                <a:cs typeface="Arial"/>
              </a:rPr>
              <a:t>wo das Marktgleichgewicht liegt??</a:t>
            </a:r>
            <a:endParaRPr kumimoji="0" lang="en-US" sz="1800" b="0" i="0" u="none" strike="noStrike" kern="1200" cap="none" spc="0" normalizeH="0" baseline="0" noProof="0">
              <a:ln>
                <a:noFill/>
              </a:ln>
              <a:solidFill>
                <a:srgbClr val="FFFFFF"/>
              </a:solidFill>
              <a:effectLst/>
              <a:uLnTx/>
              <a:uFillTx/>
              <a:latin typeface="Calibri"/>
              <a:cs typeface="Arial"/>
            </a:endParaRPr>
          </a:p>
        </p:txBody>
      </p:sp>
      <p:pic>
        <p:nvPicPr>
          <p:cNvPr id="331" name="Grafik 7"/>
          <p:cNvPicPr/>
          <p:nvPr/>
        </p:nvPicPr>
        <p:blipFill>
          <a:blip r:embed="rId3"/>
          <a:stretch/>
        </p:blipFill>
        <p:spPr>
          <a:xfrm>
            <a:off x="498240" y="1900440"/>
            <a:ext cx="5988600" cy="1464840"/>
          </a:xfrm>
          <a:prstGeom prst="rect">
            <a:avLst/>
          </a:prstGeom>
          <a:noFill/>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p:cNvSpPr>
          <p:nvPr>
            <p:ph/>
          </p:nvPr>
        </p:nvSpPr>
        <p:spPr>
          <a:xfrm>
            <a:off x="189360" y="629280"/>
            <a:ext cx="8753760" cy="991800"/>
          </a:xfrm>
          <a:prstGeom prst="rect">
            <a:avLst/>
          </a:prstGeom>
          <a:noFill/>
          <a:ln w="0">
            <a:noFill/>
          </a:ln>
        </p:spPr>
        <p:txBody>
          <a:bodyPr lIns="91440" tIns="45720" rIns="91440" bIns="45720" anchor="t">
            <a:normAutofit fontScale="85000" lnSpcReduction="9999"/>
          </a:bodyPr>
          <a:lstStyle/>
          <a:p>
            <a:pPr indent="0" defTabSz="914400">
              <a:lnSpc>
                <a:spcPct val="90000"/>
              </a:lnSpc>
              <a:spcBef>
                <a:spcPts val="1001"/>
              </a:spcBef>
              <a:buNone/>
              <a:tabLst>
                <a:tab pos="0" algn="l"/>
              </a:tabLst>
            </a:pPr>
            <a:r>
              <a:rPr lang="de-DE" sz="2800" b="0" u="none" strike="noStrike" dirty="0">
                <a:solidFill>
                  <a:schemeClr val="dk1"/>
                </a:solidFill>
                <a:effectLst/>
                <a:uFillTx/>
                <a:latin typeface="Calibri"/>
                <a:ea typeface="Arial"/>
              </a:rPr>
              <a:t>2. Systemische ökonomische Phänomene in den Bildungsplänen</a:t>
            </a:r>
            <a:endParaRPr lang="de-DE" sz="2800" b="0" u="none" strike="noStrike" dirty="0">
              <a:solidFill>
                <a:schemeClr val="dk1"/>
              </a:solidFill>
              <a:effectLst/>
              <a:uFillTx/>
              <a:latin typeface="Calibri"/>
            </a:endParaRPr>
          </a:p>
          <a:p>
            <a:pPr indent="0" defTabSz="914400">
              <a:lnSpc>
                <a:spcPct val="90000"/>
              </a:lnSpc>
              <a:spcBef>
                <a:spcPts val="1001"/>
              </a:spcBef>
              <a:buNone/>
              <a:tabLst>
                <a:tab pos="0" algn="l"/>
              </a:tabLst>
            </a:pPr>
            <a:r>
              <a:rPr lang="de-DE" sz="2800" b="0" u="none" strike="noStrike" dirty="0">
                <a:solidFill>
                  <a:schemeClr val="dk1"/>
                </a:solidFill>
                <a:effectLst/>
                <a:uFillTx/>
                <a:latin typeface="Calibri"/>
                <a:ea typeface="Arial"/>
              </a:rPr>
              <a:t>    und typische Verständnishürden bei SuS</a:t>
            </a:r>
            <a:endParaRPr lang="de-DE" sz="2800" b="0" u="none" strike="noStrike" dirty="0">
              <a:solidFill>
                <a:schemeClr val="dk1"/>
              </a:solidFill>
              <a:effectLst/>
              <a:uFillTx/>
              <a:latin typeface="Calibri"/>
            </a:endParaRPr>
          </a:p>
        </p:txBody>
      </p:sp>
      <p:sp>
        <p:nvSpPr>
          <p:cNvPr id="333" name="Textfeld 1"/>
          <p:cNvSpPr/>
          <p:nvPr/>
        </p:nvSpPr>
        <p:spPr>
          <a:xfrm>
            <a:off x="446400" y="1848600"/>
            <a:ext cx="6765480" cy="3106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highlight>
                  <a:srgbClr val="FFFF00"/>
                </a:highlight>
                <a:uLnTx/>
                <a:uFillTx/>
                <a:latin typeface="Calibri"/>
                <a:ea typeface="Arial"/>
                <a:cs typeface="Arial"/>
              </a:rPr>
              <a:t>Thema Klimaschutz / öffentliche Güter / soziales Dilemma (BP GymOS):</a:t>
            </a: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Calibri"/>
                <a:ea typeface="Arial"/>
                <a:cs typeface="Arial"/>
              </a:rPr>
              <a:t>Typische Verständnishürden bei SuS:</a:t>
            </a: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p:txBody>
      </p:sp>
      <p:pic>
        <p:nvPicPr>
          <p:cNvPr id="334" name="Grafik 2"/>
          <p:cNvPicPr/>
          <p:nvPr/>
        </p:nvPicPr>
        <p:blipFill>
          <a:blip r:embed="rId3"/>
          <a:stretch/>
        </p:blipFill>
        <p:spPr>
          <a:xfrm>
            <a:off x="666360" y="2292840"/>
            <a:ext cx="7143840" cy="555840"/>
          </a:xfrm>
          <a:prstGeom prst="rect">
            <a:avLst/>
          </a:prstGeom>
          <a:noFill/>
          <a:ln w="0">
            <a:noFill/>
          </a:ln>
        </p:spPr>
      </p:pic>
      <p:pic>
        <p:nvPicPr>
          <p:cNvPr id="335" name="Grafik 3"/>
          <p:cNvPicPr/>
          <p:nvPr/>
        </p:nvPicPr>
        <p:blipFill>
          <a:blip r:embed="rId4"/>
          <a:stretch/>
        </p:blipFill>
        <p:spPr>
          <a:xfrm>
            <a:off x="666360" y="2808000"/>
            <a:ext cx="7143840" cy="544680"/>
          </a:xfrm>
          <a:prstGeom prst="rect">
            <a:avLst/>
          </a:prstGeom>
          <a:noFill/>
          <a:ln w="0">
            <a:noFill/>
          </a:ln>
        </p:spPr>
      </p:pic>
      <p:sp>
        <p:nvSpPr>
          <p:cNvPr id="336" name="Sprechblase: rechteckig mit abgerundeten Ecken 4"/>
          <p:cNvSpPr/>
          <p:nvPr/>
        </p:nvSpPr>
        <p:spPr>
          <a:xfrm>
            <a:off x="498240" y="3830040"/>
            <a:ext cx="3999960" cy="937800"/>
          </a:xfrm>
          <a:prstGeom prst="wedgeRoundRectCallout">
            <a:avLst>
              <a:gd name="adj1" fmla="val 64986"/>
              <a:gd name="adj2" fmla="val 82179"/>
              <a:gd name="adj3" fmla="val 16667"/>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libri"/>
                <a:ea typeface="Arial"/>
                <a:cs typeface="Arial"/>
              </a:rPr>
              <a:t>Die Länder wissen doch, dass es besser wäre, wenn alle Klimaschutz betreiben – warum machen sie es dann nicht?!</a:t>
            </a:r>
            <a:endParaRPr kumimoji="0" lang="en-US" sz="1800" b="0" i="0" u="none" strike="noStrike" kern="1200" cap="none" spc="0" normalizeH="0" baseline="0" noProof="0" dirty="0">
              <a:ln>
                <a:noFill/>
              </a:ln>
              <a:solidFill>
                <a:srgbClr val="FFFFFF"/>
              </a:solidFill>
              <a:effectLst/>
              <a:uLnTx/>
              <a:uFillTx/>
              <a:latin typeface="Calibri"/>
              <a:cs typeface="Arial"/>
            </a:endParaRPr>
          </a:p>
        </p:txBody>
      </p:sp>
      <p:sp>
        <p:nvSpPr>
          <p:cNvPr id="337" name="Sprechblase: rechteckig mit abgerundeten Ecken 6"/>
          <p:cNvSpPr/>
          <p:nvPr/>
        </p:nvSpPr>
        <p:spPr>
          <a:xfrm>
            <a:off x="4801320" y="3658320"/>
            <a:ext cx="3581280" cy="828000"/>
          </a:xfrm>
          <a:prstGeom prst="wedgeRoundRectCallout">
            <a:avLst>
              <a:gd name="adj1" fmla="val -38585"/>
              <a:gd name="adj2" fmla="val 108963"/>
              <a:gd name="adj3" fmla="val 16667"/>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FFFFFF"/>
                </a:solidFill>
                <a:effectLst/>
                <a:uLnTx/>
                <a:uFillTx/>
                <a:latin typeface="Calibri"/>
                <a:ea typeface="Arial"/>
                <a:cs typeface="Arial"/>
              </a:rPr>
              <a:t>Es macht doch gar keinen Sinn, als einzelnes Land Klimaschutz zu betreiben.</a:t>
            </a:r>
            <a:endParaRPr kumimoji="0" lang="en-US" sz="1800" b="0" i="0" u="none" strike="noStrike" kern="1200" cap="none" spc="0" normalizeH="0" baseline="0" noProof="0">
              <a:ln>
                <a:noFill/>
              </a:ln>
              <a:solidFill>
                <a:srgbClr val="FFFFFF"/>
              </a:solidFill>
              <a:effectLst/>
              <a:uLnTx/>
              <a:uFillTx/>
              <a:latin typeface="Calibri"/>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p:nvPr>
        </p:nvSpPr>
        <p:spPr>
          <a:xfrm>
            <a:off x="189360" y="629280"/>
            <a:ext cx="8753760" cy="991800"/>
          </a:xfrm>
          <a:prstGeom prst="rect">
            <a:avLst/>
          </a:prstGeom>
          <a:noFill/>
          <a:ln w="0">
            <a:noFill/>
          </a:ln>
        </p:spPr>
        <p:txBody>
          <a:bodyPr lIns="91440" tIns="45720" rIns="91440" bIns="45720" anchor="t">
            <a:normAutofit fontScale="85000" lnSpcReduction="9999"/>
          </a:bodyPr>
          <a:lstStyle/>
          <a:p>
            <a:pPr indent="0" defTabSz="914400">
              <a:lnSpc>
                <a:spcPct val="90000"/>
              </a:lnSpc>
              <a:spcBef>
                <a:spcPts val="1001"/>
              </a:spcBef>
              <a:buNone/>
              <a:tabLst>
                <a:tab pos="0" algn="l"/>
              </a:tabLst>
            </a:pPr>
            <a:r>
              <a:rPr lang="de-DE" sz="2800" b="0" u="none" strike="noStrike">
                <a:solidFill>
                  <a:schemeClr val="dk1"/>
                </a:solidFill>
                <a:effectLst/>
                <a:uFillTx/>
                <a:latin typeface="Calibri"/>
                <a:ea typeface="Arial"/>
              </a:rPr>
              <a:t>2. Systemische ökonomische Phänomene in den Bildungsplänen</a:t>
            </a:r>
            <a:endParaRPr lang="de-DE" sz="2800" b="0" u="none" strike="noStrike">
              <a:solidFill>
                <a:schemeClr val="dk1"/>
              </a:solidFill>
              <a:effectLst/>
              <a:uFillTx/>
              <a:latin typeface="Calibri"/>
            </a:endParaRPr>
          </a:p>
          <a:p>
            <a:pPr indent="0" defTabSz="914400">
              <a:lnSpc>
                <a:spcPct val="90000"/>
              </a:lnSpc>
              <a:spcBef>
                <a:spcPts val="1001"/>
              </a:spcBef>
              <a:buNone/>
              <a:tabLst>
                <a:tab pos="0" algn="l"/>
              </a:tabLst>
            </a:pPr>
            <a:r>
              <a:rPr lang="de-DE" sz="2800" b="0" u="none" strike="noStrike">
                <a:solidFill>
                  <a:schemeClr val="dk1"/>
                </a:solidFill>
                <a:effectLst/>
                <a:uFillTx/>
                <a:latin typeface="Calibri"/>
                <a:ea typeface="Arial"/>
              </a:rPr>
              <a:t>    und typische Verständnishürden bei SuS</a:t>
            </a:r>
            <a:endParaRPr lang="de-DE" sz="2800" b="0" u="none" strike="noStrike">
              <a:solidFill>
                <a:schemeClr val="dk1"/>
              </a:solidFill>
              <a:effectLst/>
              <a:uFillTx/>
              <a:latin typeface="Calibri"/>
            </a:endParaRPr>
          </a:p>
        </p:txBody>
      </p:sp>
      <p:sp>
        <p:nvSpPr>
          <p:cNvPr id="339" name="Textfeld 4"/>
          <p:cNvSpPr/>
          <p:nvPr/>
        </p:nvSpPr>
        <p:spPr>
          <a:xfrm>
            <a:off x="397440" y="1848600"/>
            <a:ext cx="8545680" cy="408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highlight>
                  <a:srgbClr val="FFFF00"/>
                </a:highlight>
                <a:uLnTx/>
                <a:uFillTx/>
                <a:latin typeface="Calibri"/>
                <a:ea typeface="Arial"/>
                <a:cs typeface="Arial"/>
              </a:rPr>
              <a:t>Inflation (VWL Wirtschaftsgym Jahrgangsstufe 1):</a:t>
            </a:r>
            <a:br>
              <a:rPr kumimoji="0" sz="1800" b="0" i="0" u="none" strike="noStrike" kern="1200" cap="none" spc="0" normalizeH="0" baseline="0" noProof="0">
                <a:ln>
                  <a:noFill/>
                </a:ln>
                <a:solidFill>
                  <a:srgbClr val="000000"/>
                </a:solidFill>
                <a:effectLst/>
                <a:uLnTx/>
                <a:uFillTx/>
                <a:latin typeface="Calibri"/>
                <a:cs typeface="Arial"/>
              </a:rPr>
            </a:br>
            <a:r>
              <a:rPr kumimoji="0" lang="de-DE" sz="1600" b="0" i="1" u="none" strike="noStrike" kern="1200" cap="none" spc="0" normalizeH="0" baseline="0" noProof="0">
                <a:ln>
                  <a:noFill/>
                </a:ln>
                <a:solidFill>
                  <a:srgbClr val="000000"/>
                </a:solidFill>
                <a:effectLst/>
                <a:uLnTx/>
                <a:uFillTx/>
                <a:latin typeface="Calibri"/>
                <a:ea typeface="Calibri"/>
                <a:cs typeface="Arial"/>
              </a:rPr>
              <a:t>Die Schülerinnen und Schüler beschreiben den Verbraucherpreisindex als Maßstab für Veränderungen des Binnenwertes des Geldes. Mit Hilfe statistischer Daten berechnen sie Veränderungen des Preisniveaus, der Kaufkraft und des Reallohns und beurteilen ihre Ergebnisse. In diesem Zusammenhang diskutieren sie die gesellschaftlichen Auswirkungen von Geldwertschwankungen.</a:t>
            </a:r>
            <a:endParaRPr kumimoji="0" lang="en-US" sz="16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sz="1800" b="0" i="0" u="none" strike="noStrike" kern="1200" cap="none" spc="0" normalizeH="0" baseline="0" noProof="0">
                <a:ln>
                  <a:noFill/>
                </a:ln>
                <a:solidFill>
                  <a:srgbClr val="000000"/>
                </a:solidFill>
                <a:effectLst/>
                <a:uLnTx/>
                <a:uFillTx/>
                <a:latin typeface="Calibri"/>
                <a:cs typeface="Arial"/>
              </a:rPr>
            </a:br>
            <a:r>
              <a:rPr kumimoji="0" lang="de-DE" sz="1800" b="0" i="0" u="none" strike="noStrike" kern="1200" cap="none" spc="0" normalizeH="0" baseline="0" noProof="0">
                <a:ln>
                  <a:noFill/>
                </a:ln>
                <a:solidFill>
                  <a:srgbClr val="000000"/>
                </a:solidFill>
                <a:effectLst/>
                <a:uLnTx/>
                <a:uFillTx/>
                <a:latin typeface="Calibri"/>
                <a:ea typeface="Arial"/>
                <a:cs typeface="Arial"/>
              </a:rPr>
              <a:t>Typische Verständnishürden bei SuS:</a:t>
            </a: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p:txBody>
      </p:sp>
      <p:sp>
        <p:nvSpPr>
          <p:cNvPr id="340" name="Sprechblase: rechteckig mit abgerundeten Ecken 3"/>
          <p:cNvSpPr/>
          <p:nvPr/>
        </p:nvSpPr>
        <p:spPr>
          <a:xfrm>
            <a:off x="500760" y="3797640"/>
            <a:ext cx="3639600" cy="828000"/>
          </a:xfrm>
          <a:prstGeom prst="wedgeRoundRectCallout">
            <a:avLst>
              <a:gd name="adj1" fmla="val 64986"/>
              <a:gd name="adj2" fmla="val 82179"/>
              <a:gd name="adj3" fmla="val 16667"/>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FFFFFF"/>
                </a:solidFill>
                <a:effectLst/>
                <a:uLnTx/>
                <a:uFillTx/>
                <a:latin typeface="Calibri"/>
                <a:ea typeface="Arial"/>
                <a:cs typeface="Arial"/>
              </a:rPr>
              <a:t>Ich finde es schwierig, die Ursachen für die Preisniveauänderung zu verstehen.</a:t>
            </a:r>
            <a:endParaRPr kumimoji="0" lang="en-US" sz="1800" b="0" i="0" u="none" strike="noStrike" kern="1200" cap="none" spc="0" normalizeH="0" baseline="0" noProof="0">
              <a:ln>
                <a:noFill/>
              </a:ln>
              <a:solidFill>
                <a:srgbClr val="FFFFFF"/>
              </a:solidFill>
              <a:effectLst/>
              <a:uLnTx/>
              <a:uFillTx/>
              <a:latin typeface="Calibri"/>
              <a:cs typeface="Arial"/>
            </a:endParaRPr>
          </a:p>
        </p:txBody>
      </p:sp>
      <p:sp>
        <p:nvSpPr>
          <p:cNvPr id="341" name="Sprechblase: rechteckig mit abgerundeten Ecken 5"/>
          <p:cNvSpPr/>
          <p:nvPr/>
        </p:nvSpPr>
        <p:spPr>
          <a:xfrm>
            <a:off x="5163120" y="3581280"/>
            <a:ext cx="3581280" cy="828000"/>
          </a:xfrm>
          <a:prstGeom prst="wedgeRoundRectCallout">
            <a:avLst>
              <a:gd name="adj1" fmla="val -38585"/>
              <a:gd name="adj2" fmla="val 108963"/>
              <a:gd name="adj3" fmla="val 16667"/>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FFFFFF"/>
                </a:solidFill>
                <a:effectLst/>
                <a:uLnTx/>
                <a:uFillTx/>
                <a:latin typeface="Calibri"/>
                <a:ea typeface="Arial"/>
                <a:cs typeface="Arial"/>
              </a:rPr>
              <a:t>Das Thema beinhaltet sehr viele Aspekte, wie auch Erwartungen und das über Zeitverläufe.</a:t>
            </a:r>
            <a:endParaRPr kumimoji="0" lang="en-US" sz="1800" b="0" i="0" u="none" strike="noStrike" kern="1200" cap="none" spc="0" normalizeH="0" baseline="0" noProof="0">
              <a:ln>
                <a:noFill/>
              </a:ln>
              <a:solidFill>
                <a:srgbClr val="FFFFFF"/>
              </a:solidFill>
              <a:effectLst/>
              <a:uLnTx/>
              <a:uFillTx/>
              <a:latin typeface="Calibri"/>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p:cNvSpPr>
          <p:nvPr>
            <p:ph/>
          </p:nvPr>
        </p:nvSpPr>
        <p:spPr>
          <a:xfrm>
            <a:off x="189360" y="629280"/>
            <a:ext cx="8753760" cy="991800"/>
          </a:xfrm>
          <a:prstGeom prst="rect">
            <a:avLst/>
          </a:prstGeom>
          <a:noFill/>
          <a:ln w="0">
            <a:noFill/>
          </a:ln>
        </p:spPr>
        <p:txBody>
          <a:bodyPr lIns="91440" tIns="45720" rIns="91440" bIns="45720" anchor="t">
            <a:normAutofit fontScale="85000" lnSpcReduction="9999"/>
          </a:bodyPr>
          <a:lstStyle/>
          <a:p>
            <a:pPr indent="0" defTabSz="914400">
              <a:lnSpc>
                <a:spcPct val="90000"/>
              </a:lnSpc>
              <a:spcBef>
                <a:spcPts val="1001"/>
              </a:spcBef>
              <a:buNone/>
              <a:tabLst>
                <a:tab pos="0" algn="l"/>
              </a:tabLst>
            </a:pPr>
            <a:r>
              <a:rPr lang="de-DE" sz="2800" b="0" u="none" strike="noStrike">
                <a:solidFill>
                  <a:schemeClr val="dk1"/>
                </a:solidFill>
                <a:effectLst/>
                <a:uFillTx/>
                <a:latin typeface="Calibri"/>
                <a:ea typeface="Arial"/>
              </a:rPr>
              <a:t>2. Systemische ökonomische Phänomene in den Bildungsplänen</a:t>
            </a:r>
            <a:endParaRPr lang="de-DE" sz="2800" b="0" u="none" strike="noStrike">
              <a:solidFill>
                <a:schemeClr val="dk1"/>
              </a:solidFill>
              <a:effectLst/>
              <a:uFillTx/>
              <a:latin typeface="Calibri"/>
            </a:endParaRPr>
          </a:p>
          <a:p>
            <a:pPr indent="0" defTabSz="914400">
              <a:lnSpc>
                <a:spcPct val="90000"/>
              </a:lnSpc>
              <a:spcBef>
                <a:spcPts val="1001"/>
              </a:spcBef>
              <a:buNone/>
              <a:tabLst>
                <a:tab pos="0" algn="l"/>
              </a:tabLst>
            </a:pPr>
            <a:r>
              <a:rPr lang="de-DE" sz="2800" b="0" u="none" strike="noStrike">
                <a:solidFill>
                  <a:schemeClr val="dk1"/>
                </a:solidFill>
                <a:effectLst/>
                <a:uFillTx/>
                <a:latin typeface="Calibri"/>
                <a:ea typeface="Arial"/>
              </a:rPr>
              <a:t>    und typische Verständnishürden bei SuS</a:t>
            </a:r>
            <a:endParaRPr lang="de-DE" sz="2800" b="0" u="none" strike="noStrike">
              <a:solidFill>
                <a:schemeClr val="dk1"/>
              </a:solidFill>
              <a:effectLst/>
              <a:uFillTx/>
              <a:latin typeface="Calibri"/>
            </a:endParaRPr>
          </a:p>
        </p:txBody>
      </p:sp>
      <p:sp>
        <p:nvSpPr>
          <p:cNvPr id="343" name="Textfeld 1"/>
          <p:cNvSpPr/>
          <p:nvPr/>
        </p:nvSpPr>
        <p:spPr>
          <a:xfrm>
            <a:off x="397440" y="1848600"/>
            <a:ext cx="7592400" cy="393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highlight>
                  <a:srgbClr val="FFFF00"/>
                </a:highlight>
                <a:uLnTx/>
                <a:uFillTx/>
                <a:latin typeface="Calibri"/>
                <a:ea typeface="Arial"/>
                <a:cs typeface="Arial"/>
              </a:rPr>
              <a:t>Staatseingriffe (BK2 Wirtschaftsassistent):</a:t>
            </a:r>
            <a:br>
              <a:rPr kumimoji="0" sz="1800" b="0" i="0" u="none" strike="noStrike" kern="1200" cap="none" spc="0" normalizeH="0" baseline="0" noProof="0">
                <a:ln>
                  <a:noFill/>
                </a:ln>
                <a:solidFill>
                  <a:srgbClr val="000000"/>
                </a:solidFill>
                <a:effectLst/>
                <a:uLnTx/>
                <a:uFillTx/>
                <a:latin typeface="Calibri"/>
                <a:cs typeface="Arial"/>
              </a:rPr>
            </a:br>
            <a:r>
              <a:rPr kumimoji="0" lang="de-DE" sz="1800" b="0" i="1" u="none" strike="noStrike" kern="1200" cap="none" spc="0" normalizeH="0" baseline="0" noProof="0">
                <a:ln>
                  <a:noFill/>
                </a:ln>
                <a:solidFill>
                  <a:srgbClr val="000000"/>
                </a:solidFill>
                <a:effectLst/>
                <a:uLnTx/>
                <a:uFillTx/>
                <a:latin typeface="Calibri"/>
                <a:ea typeface="Arial"/>
                <a:cs typeface="Arial"/>
              </a:rPr>
              <a:t>Untersuchen die Wirkungsweise von Staatseingriffen (marktkonforme und marktkonträre) mit Hilfe des Modells des vollkommenen Polypols und erschließen Auswirkungen auf Marktteilnehmer und den Staat.</a:t>
            </a:r>
            <a:br>
              <a:rPr kumimoji="0" sz="1800" b="0" i="0" u="none" strike="noStrike" kern="1200" cap="none" spc="0" normalizeH="0" baseline="0" noProof="0">
                <a:ln>
                  <a:noFill/>
                </a:ln>
                <a:solidFill>
                  <a:srgbClr val="000000"/>
                </a:solidFill>
                <a:effectLst/>
                <a:uLnTx/>
                <a:uFillTx/>
                <a:latin typeface="Calibri"/>
                <a:cs typeface="Arial"/>
              </a:rPr>
            </a:b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Calibri"/>
                <a:ea typeface="Arial"/>
                <a:cs typeface="Arial"/>
              </a:rPr>
              <a:t>Typische Verständnishürden bei SuS:</a:t>
            </a: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Arial"/>
            </a:endParaRPr>
          </a:p>
        </p:txBody>
      </p:sp>
      <p:sp>
        <p:nvSpPr>
          <p:cNvPr id="344" name="Sprechblase: rechteckig mit abgerundeten Ecken 4"/>
          <p:cNvSpPr/>
          <p:nvPr/>
        </p:nvSpPr>
        <p:spPr>
          <a:xfrm>
            <a:off x="532800" y="3749760"/>
            <a:ext cx="4628160" cy="828000"/>
          </a:xfrm>
          <a:prstGeom prst="wedgeRoundRectCallout">
            <a:avLst>
              <a:gd name="adj1" fmla="val 64986"/>
              <a:gd name="adj2" fmla="val 82179"/>
              <a:gd name="adj3" fmla="val 16667"/>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FFFFFF"/>
                </a:solidFill>
                <a:effectLst/>
                <a:uLnTx/>
                <a:uFillTx/>
                <a:latin typeface="Calibri"/>
                <a:ea typeface="Arial"/>
                <a:cs typeface="Arial"/>
              </a:rPr>
              <a:t>Wenn der Staat Studierenden das Wohnen subventioniert, warum werden die Mieten dann auch gleich teurer?</a:t>
            </a:r>
            <a:endParaRPr kumimoji="0" lang="en-US" sz="1800" b="0" i="0" u="none" strike="noStrike" kern="1200" cap="none" spc="0" normalizeH="0" baseline="0" noProof="0">
              <a:ln>
                <a:noFill/>
              </a:ln>
              <a:solidFill>
                <a:srgbClr val="FFFFFF"/>
              </a:solidFill>
              <a:effectLst/>
              <a:uLnTx/>
              <a:uFillTx/>
              <a:latin typeface="Calibri"/>
              <a:cs typeface="Arial"/>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0.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2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1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3_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4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5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7.xml><?xml version="1.0" encoding="utf-8"?>
<a:theme xmlns:a="http://schemas.openxmlformats.org/drawingml/2006/main" name="6_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8.xml><?xml version="1.0" encoding="utf-8"?>
<a:theme xmlns:a="http://schemas.openxmlformats.org/drawingml/2006/main" name="7_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9.xml><?xml version="1.0" encoding="utf-8"?>
<a:theme xmlns:a="http://schemas.openxmlformats.org/drawingml/2006/main" name="8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3758</Words>
  <Application>Microsoft Office PowerPoint</Application>
  <PresentationFormat>Bildschirmpräsentation (16:9)</PresentationFormat>
  <Paragraphs>446</Paragraphs>
  <Slides>57</Slides>
  <Notes>42</Notes>
  <HiddenSlides>2</HiddenSlides>
  <MMClips>0</MMClips>
  <ScaleCrop>false</ScaleCrop>
  <HeadingPairs>
    <vt:vector size="6" baseType="variant">
      <vt:variant>
        <vt:lpstr>Verwendete Schriftarten</vt:lpstr>
      </vt:variant>
      <vt:variant>
        <vt:i4>10</vt:i4>
      </vt:variant>
      <vt:variant>
        <vt:lpstr>Design</vt:lpstr>
      </vt:variant>
      <vt:variant>
        <vt:i4>9</vt:i4>
      </vt:variant>
      <vt:variant>
        <vt:lpstr>Folientitel</vt:lpstr>
      </vt:variant>
      <vt:variant>
        <vt:i4>57</vt:i4>
      </vt:variant>
    </vt:vector>
  </HeadingPairs>
  <TitlesOfParts>
    <vt:vector size="76" baseType="lpstr">
      <vt:lpstr>Aptos</vt:lpstr>
      <vt:lpstr>Aptos Display</vt:lpstr>
      <vt:lpstr>Arial</vt:lpstr>
      <vt:lpstr>Calibri</vt:lpstr>
      <vt:lpstr>Calibri Light</vt:lpstr>
      <vt:lpstr>MinionPro-Regular</vt:lpstr>
      <vt:lpstr>OpenSymbol</vt:lpstr>
      <vt:lpstr>Symbol</vt:lpstr>
      <vt:lpstr>Univers Condensed</vt:lpstr>
      <vt:lpstr>Wingdings</vt:lpstr>
      <vt:lpstr>Office</vt:lpstr>
      <vt:lpstr>2_Office</vt:lpstr>
      <vt:lpstr>1_Office</vt:lpstr>
      <vt:lpstr>3_Office</vt:lpstr>
      <vt:lpstr>4_Office</vt:lpstr>
      <vt:lpstr>5_Office</vt:lpstr>
      <vt:lpstr>6_Office</vt:lpstr>
      <vt:lpstr>7_Office</vt:lpstr>
      <vt:lpstr>8_Office</vt:lpstr>
      <vt:lpstr>PowerPoint-Präsentation</vt:lpstr>
      <vt:lpstr>Gliederung</vt:lpstr>
      <vt:lpstr>Ziele der Fortbildung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Dimensionen des SD in der ÖB </vt:lpstr>
      <vt:lpstr>PowerPoint-Präsentation</vt:lpstr>
      <vt:lpstr>PowerPoint-Präsentation</vt:lpstr>
      <vt:lpstr>PowerPoint-Präsentation</vt:lpstr>
      <vt:lpstr>PowerPoint-Präsentation</vt:lpstr>
      <vt:lpstr>PowerPoint-Präsentation</vt:lpstr>
      <vt:lpstr>PowerPoint-Präsentation</vt:lpstr>
      <vt:lpstr>Escape Room Inflation: Systemische Aspekte </vt:lpstr>
      <vt:lpstr>ER Inflation: Systemische Aspekte </vt:lpstr>
      <vt:lpstr>ER Inflation: Zielgruppe</vt:lpstr>
      <vt:lpstr>ER Inflation: technische Voraussetzungen</vt:lpstr>
      <vt:lpstr>ER Inflation: Lernziele</vt:lpstr>
      <vt:lpstr>ER Inflation: Rätselstruktur</vt:lpstr>
      <vt:lpstr>PowerPoint-Präsentation</vt:lpstr>
      <vt:lpstr>PowerPoint-Präsentation</vt:lpstr>
      <vt:lpstr>Systemische Aspekte </vt:lpstr>
      <vt:lpstr>Rätsel mit direktem Lehrplanbezug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Zeit zum Ausprobieren</vt:lpstr>
      <vt:lpstr>Planungsschritte zu den dERs:</vt:lpstr>
      <vt:lpstr>PowerPoint-Präsentation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Jens Klusmeyer</dc:creator>
  <dc:description/>
  <cp:lastModifiedBy>Christoph Hertrich (fr)</cp:lastModifiedBy>
  <cp:revision>59</cp:revision>
  <dcterms:created xsi:type="dcterms:W3CDTF">2023-06-21T12:45:50Z</dcterms:created>
  <dcterms:modified xsi:type="dcterms:W3CDTF">2026-01-28T17:38:45Z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8</vt:i4>
  </property>
  <property fmtid="{D5CDD505-2E9C-101B-9397-08002B2CF9AE}" pid="3" name="Notes">
    <vt:i4>25</vt:i4>
  </property>
  <property fmtid="{D5CDD505-2E9C-101B-9397-08002B2CF9AE}" pid="4" name="PresentationFormat">
    <vt:lpwstr>Bildschirmpräsentation (16:9)</vt:lpwstr>
  </property>
  <property fmtid="{D5CDD505-2E9C-101B-9397-08002B2CF9AE}" pid="5" name="Slides">
    <vt:i4>40</vt:i4>
  </property>
</Properties>
</file>