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1114" autoAdjust="0"/>
  </p:normalViewPr>
  <p:slideViewPr>
    <p:cSldViewPr snapToGrid="0">
      <p:cViewPr varScale="1">
        <p:scale>
          <a:sx n="90" d="100"/>
          <a:sy n="90" d="100"/>
        </p:scale>
        <p:origin x="4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1E6C31-AB99-4F1D-AF60-E83DF0E8BC18}" type="datetimeFigureOut">
              <a:rPr lang="de-DE" smtClean="0"/>
              <a:t>12.05.2025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3A9299-E46A-4069-A66E-925D12B796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2466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96E329-2AEE-87CB-C8CF-881D188C3F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D1ADF64-880E-8955-AC23-85A2452069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4ADE55-BC44-65D4-136A-49DD99CF8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34771-94AE-4D8E-B63B-CEF3605EC806}" type="datetimeFigureOut">
              <a:rPr lang="de-DE" smtClean="0"/>
              <a:t>12.05.2025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67303CB-3609-D6A0-8587-8C49A937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D962D2-2A00-440D-98E9-2E6FA2EF2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A89F2-16D3-452D-92A1-290F0168CD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4543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9EDD8B-17F9-16DB-175A-EF8E58E8E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FE807E9-AA87-FE33-060E-1893DB6BB4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8DB2AFC-D031-77CD-4060-AD7F689F9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34771-94AE-4D8E-B63B-CEF3605EC806}" type="datetimeFigureOut">
              <a:rPr lang="de-DE" smtClean="0"/>
              <a:t>12.05.2025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C40E1A-8920-3204-09BC-03489B676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01FFEB8-DB1B-24ED-9DD3-98607B1F9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A89F2-16D3-452D-92A1-290F0168CD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8011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00D6C46-1DE5-3129-320B-30EB6A5BA5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6820126-3F63-F2C4-83F5-B04C89E702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32FD262-8244-5AFB-22A2-2D9130879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34771-94AE-4D8E-B63B-CEF3605EC806}" type="datetimeFigureOut">
              <a:rPr lang="de-DE" smtClean="0"/>
              <a:t>12.05.2025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AC93E2E-8DF3-F982-95E2-2FC7CEAB2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D672B7-3611-7AFF-FEA1-310E20E77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A89F2-16D3-452D-92A1-290F0168CD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392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6AAC44-9761-ACEC-AB16-B7EA3FBB0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A040092-FF48-B5B1-2635-82BE7FAB1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493796-E5F1-02EA-3E52-040027487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34771-94AE-4D8E-B63B-CEF3605EC806}" type="datetimeFigureOut">
              <a:rPr lang="de-DE" smtClean="0"/>
              <a:t>12.05.2025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A988F64-F561-05BF-4883-5400D0D8E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C3988C9-24BB-DD27-298C-DD0D25BF6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A89F2-16D3-452D-92A1-290F0168CD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1949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74DC95-16C5-79F7-F8BF-2C0B05B45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56DBF9A-126D-2CA2-F08F-8A13910FCE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348237-4243-89B9-539B-40B0B5C8B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34771-94AE-4D8E-B63B-CEF3605EC806}" type="datetimeFigureOut">
              <a:rPr lang="de-DE" smtClean="0"/>
              <a:t>12.05.2025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E0824B-5155-312F-01F9-E6A8E25CE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CE3F88B-87BF-D44C-06E5-42A467BB3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A89F2-16D3-452D-92A1-290F0168CD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818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50FD82-C501-A3C6-3168-5629D46CB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8194CC1-DCBE-062F-2913-D243F37C8B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643203-C503-49FB-096A-3EB10EEBD7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2A40770-5EFD-41C8-C3DA-3BA5A4EFC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34771-94AE-4D8E-B63B-CEF3605EC806}" type="datetimeFigureOut">
              <a:rPr lang="de-DE" smtClean="0"/>
              <a:t>12.05.2025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0272C9B-ED45-1B62-32CF-E7851AFEA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E2AB40D-5E29-0941-AA27-06215C1C9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A89F2-16D3-452D-92A1-290F0168CD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2933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0308D1-A698-9359-07A2-5C85696A1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8FE5B2B-FFD1-C323-A5DB-427681D65C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3FD5BCD-FED7-E342-7017-6FDB09613A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9B892B1-334A-2F36-001A-1C38C8738A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AA6565D-ED49-8ED0-D05D-C2D05A5382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8782478-9B6D-3756-EA23-8249B1A39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34771-94AE-4D8E-B63B-CEF3605EC806}" type="datetimeFigureOut">
              <a:rPr lang="de-DE" smtClean="0"/>
              <a:t>12.05.2025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9382CDD-A686-9512-773B-680E9FF52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8C44D2C-660A-E6C6-EB93-76665E613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A89F2-16D3-452D-92A1-290F0168CD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91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841FB7-E91B-B905-F552-DFF8E07F8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48BD1F1-645A-F31B-A751-3580D1405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34771-94AE-4D8E-B63B-CEF3605EC806}" type="datetimeFigureOut">
              <a:rPr lang="de-DE" smtClean="0"/>
              <a:t>12.05.2025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9D37407-C7FC-3D65-BD32-DFF0CFA0E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2D3FFBE-DA4D-D0F1-8A38-F42C8CEFF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A89F2-16D3-452D-92A1-290F0168CD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7234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B3DCBE3-93C8-0892-57B4-D3DA153B8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34771-94AE-4D8E-B63B-CEF3605EC806}" type="datetimeFigureOut">
              <a:rPr lang="de-DE" smtClean="0"/>
              <a:t>12.05.2025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1FFEABB-030F-BF1C-F5DA-A6A7E75E0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672BE03-CB30-9CDC-FA64-0F4427F82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A89F2-16D3-452D-92A1-290F0168CD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5230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69023F-363A-2CC8-B05F-E8A2F6656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8F4A993-5EDB-2469-0B2E-306ABDAC8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0DED9A2-2A81-480C-34ED-9CF645EBBC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5FFE538-0539-9F80-5B93-DA278D4F3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34771-94AE-4D8E-B63B-CEF3605EC806}" type="datetimeFigureOut">
              <a:rPr lang="de-DE" smtClean="0"/>
              <a:t>12.05.2025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C64D3A6-AF20-6FCE-0342-5F69DB888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FB0047-E299-D865-C877-AF225BAE7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A89F2-16D3-452D-92A1-290F0168CD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755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1AFD7B-E26C-F6F0-5580-252622FCC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8D9A1DC-8EA1-2E94-5B73-EC6C2BD441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A1E80D2-F510-B4B3-EECC-BE0CB5300A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ECD1064-C6A3-2B30-6EA4-D4000E910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34771-94AE-4D8E-B63B-CEF3605EC806}" type="datetimeFigureOut">
              <a:rPr lang="de-DE" smtClean="0"/>
              <a:t>12.05.2025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617ACBA-7660-E9AC-D734-613ABFC45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3C785CC-FDCD-A8B5-AF0A-A32AB7293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A89F2-16D3-452D-92A1-290F0168CD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913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14A903D-241D-AF5E-C86C-1A45CA200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8C6F407-BB46-321A-0DBA-0C2CD4BE23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FC59FA-4966-A322-3385-9B26894095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F2AFA16-CDF4-6690-7E6F-7B8780D53A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9EE47D-72AE-75F5-B55F-4910DB1959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3A89F2-16D3-452D-92A1-290F0168CDBC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8" name="Grafik 7" descr="Ein Bild, das Text, Schrift, Visitenkarte, Screenshot enthält.&#10;&#10;KI-generierte Inhalte können fehlerhaft sein.">
            <a:extLst>
              <a:ext uri="{FF2B5EF4-FFF2-40B4-BE49-F238E27FC236}">
                <a16:creationId xmlns:a16="http://schemas.microsoft.com/office/drawing/2014/main" id="{2436E350-A9AA-ABB6-EFCB-CBBA4247734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8072" y="6217915"/>
            <a:ext cx="826698" cy="640085"/>
          </a:xfrm>
          <a:prstGeom prst="rect">
            <a:avLst/>
          </a:prstGeom>
        </p:spPr>
      </p:pic>
      <p:pic>
        <p:nvPicPr>
          <p:cNvPr id="10" name="Grafik 9" descr="Ein Bild, das Text, Schrift, Screenshot, Electric Blue (Farbe) enthält.&#10;&#10;KI-generierte Inhalte können fehlerhaft sein.">
            <a:extLst>
              <a:ext uri="{FF2B5EF4-FFF2-40B4-BE49-F238E27FC236}">
                <a16:creationId xmlns:a16="http://schemas.microsoft.com/office/drawing/2014/main" id="{ADDB79A0-5C70-0559-848E-26E79B1B37C8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8333" y="6264641"/>
            <a:ext cx="1765467" cy="456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218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937B8A3-D92D-A97E-5B59-4CFFC98A5FB4}"/>
              </a:ext>
            </a:extLst>
          </p:cNvPr>
          <p:cNvSpPr txBox="1"/>
          <p:nvPr/>
        </p:nvSpPr>
        <p:spPr>
          <a:xfrm>
            <a:off x="5297762" y="640080"/>
            <a:ext cx="6251110" cy="3566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dirty="0">
                <a:latin typeface="+mj-lt"/>
                <a:ea typeface="+mj-ea"/>
                <a:cs typeface="+mj-cs"/>
              </a:rPr>
              <a:t>Escape Room </a:t>
            </a:r>
            <a:br>
              <a:rPr lang="en-US" sz="5400" dirty="0">
                <a:latin typeface="+mj-lt"/>
                <a:ea typeface="+mj-ea"/>
                <a:cs typeface="+mj-cs"/>
              </a:rPr>
            </a:br>
            <a:r>
              <a:rPr lang="en-US" sz="5400" dirty="0" err="1">
                <a:latin typeface="+mj-lt"/>
                <a:ea typeface="+mj-ea"/>
                <a:cs typeface="+mj-cs"/>
              </a:rPr>
              <a:t>Sysder</a:t>
            </a:r>
            <a:r>
              <a:rPr lang="en-US" sz="5400" dirty="0">
                <a:latin typeface="+mj-lt"/>
                <a:ea typeface="+mj-ea"/>
                <a:cs typeface="+mj-cs"/>
              </a:rPr>
              <a:t> Inflation </a:t>
            </a:r>
            <a:br>
              <a:rPr lang="en-US" sz="5400" dirty="0">
                <a:latin typeface="+mj-lt"/>
                <a:ea typeface="+mj-ea"/>
                <a:cs typeface="+mj-cs"/>
              </a:rPr>
            </a:br>
            <a:r>
              <a:rPr lang="en-US" sz="2800" dirty="0">
                <a:latin typeface="+mj-lt"/>
                <a:ea typeface="+mj-ea"/>
                <a:cs typeface="+mj-cs"/>
              </a:rPr>
              <a:t>(</a:t>
            </a:r>
            <a:r>
              <a:rPr lang="en-US" sz="2800" dirty="0" err="1">
                <a:latin typeface="+mj-lt"/>
                <a:ea typeface="+mj-ea"/>
                <a:cs typeface="+mj-cs"/>
              </a:rPr>
              <a:t>Delightex</a:t>
            </a:r>
            <a:r>
              <a:rPr lang="en-US" sz="2800" dirty="0">
                <a:latin typeface="+mj-lt"/>
                <a:ea typeface="+mj-ea"/>
                <a:cs typeface="+mj-cs"/>
              </a:rPr>
              <a:t>)</a:t>
            </a:r>
            <a:endParaRPr lang="en-US" sz="5400" dirty="0">
              <a:latin typeface="+mj-lt"/>
              <a:ea typeface="+mj-ea"/>
              <a:cs typeface="+mj-cs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99B39E9-B4AE-828F-07B0-D2335922F81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-2" b="7966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3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919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CDFA07F-CC5C-6866-5BA4-3A5E7146D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de-DE" sz="5400"/>
              <a:t>Hinweise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650D18FE-0824-4A46-B22C-A86B52E578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20A3BB-DE4F-D4BC-2C20-E66788137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/>
          </a:bodyPr>
          <a:lstStyle/>
          <a:p>
            <a:r>
              <a:rPr lang="de-DE" sz="1900"/>
              <a:t>Man kann sich mit den Pfeiltasten durch den Escape Room bewegen.</a:t>
            </a:r>
          </a:p>
          <a:p>
            <a:r>
              <a:rPr lang="de-DE" sz="1900"/>
              <a:t>Der Blickwinkel kann mit der Maus oder dem Touchpad verändert werden.</a:t>
            </a:r>
          </a:p>
          <a:p>
            <a:r>
              <a:rPr lang="de-DE" sz="1900"/>
              <a:t>Manche (nicht alle) Personen oder Gegenstände können angeklickt werden. Dies kann zu einer Handlung führen.</a:t>
            </a:r>
          </a:p>
          <a:p>
            <a:r>
              <a:rPr lang="de-DE" sz="1900"/>
              <a:t>Rätseldateien sind extern in googledrive hinterlegt. Hierfür muss beim ersten Rästel ein Haftungsausschluss mit „weiter“ bestätigt werden.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42A355E7-0D01-8D54-ED22-951E670098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7878" y="2873589"/>
            <a:ext cx="3255095" cy="2597500"/>
          </a:xfrm>
          <a:prstGeom prst="rect">
            <a:avLst/>
          </a:prstGeom>
        </p:spPr>
      </p:pic>
      <p:pic>
        <p:nvPicPr>
          <p:cNvPr id="7" name="Grafik 6" descr="Ein Bild, das Text, Schrift, Screenshot, Electric Blue (Farbe) enthält.&#10;&#10;KI-generierte Inhalte können fehlerhaft sein.">
            <a:extLst>
              <a:ext uri="{FF2B5EF4-FFF2-40B4-BE49-F238E27FC236}">
                <a16:creationId xmlns:a16="http://schemas.microsoft.com/office/drawing/2014/main" id="{40A0CBBD-9177-FC75-9EE3-8B38A61AE2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2973" y="6208776"/>
            <a:ext cx="1625593" cy="420640"/>
          </a:xfrm>
          <a:prstGeom prst="rect">
            <a:avLst/>
          </a:prstGeom>
        </p:spPr>
      </p:pic>
      <p:pic>
        <p:nvPicPr>
          <p:cNvPr id="9" name="Grafik 8" descr="Ein Bild, das Text, Schrift, Visitenkarte, Screenshot enthält.&#10;&#10;KI-generierte Inhalte können fehlerhaft sein.">
            <a:extLst>
              <a:ext uri="{FF2B5EF4-FFF2-40B4-BE49-F238E27FC236}">
                <a16:creationId xmlns:a16="http://schemas.microsoft.com/office/drawing/2014/main" id="{2757B318-6331-FBD9-2E42-A2AFCA6E70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2994" y="6109964"/>
            <a:ext cx="798514" cy="618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104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851D5E6-610D-73F8-D302-69E724FB9B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E57FC3-3A5B-5C92-86C1-2753E779E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de-DE" sz="5400"/>
              <a:t>Hinweise</a:t>
            </a:r>
          </a:p>
        </p:txBody>
      </p:sp>
      <p:sp>
        <p:nvSpPr>
          <p:cNvPr id="19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D0D0DB3-2645-2CEE-2CCF-18F702B22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929384"/>
            <a:ext cx="10515600" cy="4251960"/>
          </a:xfrm>
        </p:spPr>
        <p:txBody>
          <a:bodyPr>
            <a:normAutofit/>
          </a:bodyPr>
          <a:lstStyle/>
          <a:p>
            <a:r>
              <a:rPr lang="de-DE" sz="2200" dirty="0"/>
              <a:t>Speichere die Rätseldateien auf deinem PC ab, um diese bearbeiten zu können.</a:t>
            </a:r>
            <a:br>
              <a:rPr lang="de-DE" sz="2200" dirty="0"/>
            </a:br>
            <a:r>
              <a:rPr lang="de-DE" sz="2200" dirty="0"/>
              <a:t>Gehe dazu auf „Datei“ und „Herunterladen“ als </a:t>
            </a:r>
            <a:r>
              <a:rPr lang="de-DE" sz="2200" dirty="0" err="1"/>
              <a:t>docx</a:t>
            </a:r>
            <a:r>
              <a:rPr lang="de-DE" sz="2200" dirty="0"/>
              <a:t>.</a:t>
            </a:r>
          </a:p>
          <a:p>
            <a:r>
              <a:rPr lang="de-DE" sz="2200" dirty="0"/>
              <a:t>Bei einem </a:t>
            </a:r>
            <a:r>
              <a:rPr lang="de-DE" sz="2200" dirty="0" err="1"/>
              <a:t>Ipad</a:t>
            </a:r>
            <a:r>
              <a:rPr lang="de-DE" sz="2200" dirty="0"/>
              <a:t> muss ein </a:t>
            </a:r>
            <a:r>
              <a:rPr lang="de-DE" sz="2200" dirty="0" err="1"/>
              <a:t>Sceenshot</a:t>
            </a:r>
            <a:r>
              <a:rPr lang="de-DE" sz="2200" dirty="0"/>
              <a:t> erzeugt und dieser ausgefüllt werden.</a:t>
            </a:r>
          </a:p>
          <a:p>
            <a:r>
              <a:rPr lang="de-DE" sz="2200" dirty="0"/>
              <a:t>Für das Spielen mit Tablets wir die „</a:t>
            </a:r>
            <a:r>
              <a:rPr lang="de-DE" sz="2200" dirty="0" err="1"/>
              <a:t>Delightex</a:t>
            </a:r>
            <a:r>
              <a:rPr lang="de-DE" sz="2200" dirty="0"/>
              <a:t>-App“ benötigt.</a:t>
            </a:r>
          </a:p>
          <a:p>
            <a:pPr marL="0" indent="0">
              <a:buNone/>
            </a:pPr>
            <a:endParaRPr lang="de-DE" sz="2200" dirty="0"/>
          </a:p>
          <a:p>
            <a:pPr marL="0" indent="0">
              <a:buNone/>
            </a:pPr>
            <a:r>
              <a:rPr lang="de-DE" sz="2200" dirty="0"/>
              <a:t>Zugang mit App   			Zugang mit PC</a:t>
            </a:r>
            <a:br>
              <a:rPr lang="de-DE" sz="2200" dirty="0"/>
            </a:br>
            <a:r>
              <a:rPr lang="de-DE" sz="2200" dirty="0"/>
              <a:t>                      </a:t>
            </a:r>
            <a:br>
              <a:rPr lang="de-DE" sz="2200" dirty="0"/>
            </a:br>
            <a:r>
              <a:rPr lang="de-DE" sz="2200" dirty="0"/>
              <a:t>                                                                               https://edu.delightex.com/TRT-YYN        </a:t>
            </a:r>
            <a:br>
              <a:rPr lang="de-DE" sz="2200" dirty="0"/>
            </a:br>
            <a:endParaRPr lang="de-DE" sz="2200" dirty="0"/>
          </a:p>
          <a:p>
            <a:pPr marL="0" indent="0">
              <a:buNone/>
            </a:pPr>
            <a:endParaRPr lang="de-DE" sz="2200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D5CB64B-C380-F52D-51BB-74DA9EE914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851" y="4529238"/>
            <a:ext cx="1600987" cy="1630416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4929A046-08AA-9662-BE5B-56E1E59022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92639" y="6181344"/>
            <a:ext cx="2499577" cy="621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2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150</Words>
  <Application>Microsoft Office PowerPoint</Application>
  <PresentationFormat>Breitbild</PresentationFormat>
  <Paragraphs>12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</vt:lpstr>
      <vt:lpstr>PowerPoint-Präsentation</vt:lpstr>
      <vt:lpstr>Hinweise</vt:lpstr>
      <vt:lpstr>Hinweise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Annette Kern (fr)</dc:creator>
  <cp:lastModifiedBy>Christoph Hertrich (fr)</cp:lastModifiedBy>
  <cp:revision>11</cp:revision>
  <dcterms:created xsi:type="dcterms:W3CDTF">2025-05-11T09:56:58Z</dcterms:created>
  <dcterms:modified xsi:type="dcterms:W3CDTF">2025-05-12T07:56:26Z</dcterms:modified>
</cp:coreProperties>
</file>