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9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89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15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7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75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20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42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34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73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06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39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55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6E3B1E-6E40-4E18-B05F-F1425D3C5817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1CC163-CCE4-454C-B45C-DF4F23B5F63C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51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36948-E5D3-2592-996E-3DBF05A3C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800" dirty="0"/>
              <a:t>Barrieren im Hochschulstudium und ein (möglicher) Umgang damit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26DB6B-DE08-1654-E86A-7762CC22B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Ein Vortrag von Lukas Wagner </a:t>
            </a:r>
          </a:p>
        </p:txBody>
      </p:sp>
    </p:spTree>
    <p:extLst>
      <p:ext uri="{BB962C8B-B14F-4D97-AF65-F5344CB8AC3E}">
        <p14:creationId xmlns:p14="http://schemas.microsoft.com/office/powerpoint/2010/main" val="978182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4B82F-C954-0B21-0421-F0B68837D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Überlegungen zur Barrierefreiheit im Studium 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5F604-E1D2-6D5B-D5D8-B4F092D7F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14085"/>
            <a:ext cx="10058400" cy="3150012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Klare Zuständigkeit für den Bereich festlegen =&gt; z.B. bei der Behindertenbeauftragten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Frühzeitiges Informieren neuer Studierender =&gt; aktives Kontaktieren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Kooperationen mit anderen Hochschulen vor Ort =&gt; auch Kooperation zur Stadt Freiburg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Regelmäßige Sensibilisierung der Dozierenden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Akquise von Finanzmitteln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Beachtung von Barrierefreiheit von Anfang an =&gt; z.B. bei Bauvorhaben</a:t>
            </a:r>
          </a:p>
        </p:txBody>
      </p:sp>
    </p:spTree>
    <p:extLst>
      <p:ext uri="{BB962C8B-B14F-4D97-AF65-F5344CB8AC3E}">
        <p14:creationId xmlns:p14="http://schemas.microsoft.com/office/powerpoint/2010/main" val="324152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64B82F-C954-0B21-0421-F0B68837D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Überlegungen zur Barrierefreiheit im Studium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5F604-E1D2-6D5B-D5D8-B4F092D7F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5597"/>
            <a:ext cx="10058400" cy="2882383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Allgemeines Problem: Vorhalten bzw. Etablierung von Strukturen versus relativ seltene Nutzung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=&gt; Dadurch Risiko, dass die Strukturen „einschlafen“ und vergessen werden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Menschen mit Behinderung sind eine sehr heterogene Gruppe.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=&gt; unterschiedliche Barrieren für verschiedene Betroffene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Befragung und Begehung mit Betroffenen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Beseitigung von Barrieren ist ein dauerhafter Prozess.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=&gt; Es werden immer wieder neue Barrieren auftauchen.</a:t>
            </a:r>
          </a:p>
        </p:txBody>
      </p:sp>
    </p:spTree>
    <p:extLst>
      <p:ext uri="{BB962C8B-B14F-4D97-AF65-F5344CB8AC3E}">
        <p14:creationId xmlns:p14="http://schemas.microsoft.com/office/powerpoint/2010/main" val="2542391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5DBC7-D272-565C-CD49-A1173F51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Diskussionsfragen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83B6D8-8AF9-DDAA-F2B7-922FC167A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58329"/>
            <a:ext cx="10058400" cy="2960442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Wie erleben Sie die bisherigen Strukturen vor Ort? Welche Prozesse gibt es, um Barrieren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abzubauen?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Gibt es Kooperationen mit anderen Hochschulen und mit der Stadt Freiburg?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Auf welchem Weg könnte diese ausgebaut werden?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Wie könnte mit dem Problem umgegangen werden, vorhandene Strukturen wach zu halten,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auch wenn diese nur selten genutzt werden?</a:t>
            </a:r>
          </a:p>
        </p:txBody>
      </p:sp>
    </p:spTree>
    <p:extLst>
      <p:ext uri="{BB962C8B-B14F-4D97-AF65-F5344CB8AC3E}">
        <p14:creationId xmlns:p14="http://schemas.microsoft.com/office/powerpoint/2010/main" val="54719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F0FC7-15BB-63BD-BAAC-ABD67432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 paar Infos zu mir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CB2B64-62A0-C265-43EB-1C61FBAD0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36027"/>
            <a:ext cx="10058400" cy="327490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Ich bin 30 Jahre alt.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Ich arbeite im Fachbereich Teilhabe und Behinderung bei der Diakonie Baden in Karlsruhe.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Ich habe eine körperliche Behinderung und bin u.a. im Rollstuhl unterwegs.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Im Alltag lebe ich mit persönlicher Assistenz.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Bachelorstudium an der Uni Heidelberg (Politikwissenschaft &amp; Soziologie)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Masterstudium an der PH Heidelberg (Bildungswissenschaft mit Schwerpunkt Inklusion)</a:t>
            </a:r>
          </a:p>
        </p:txBody>
      </p:sp>
    </p:spTree>
    <p:extLst>
      <p:ext uri="{BB962C8B-B14F-4D97-AF65-F5344CB8AC3E}">
        <p14:creationId xmlns:p14="http://schemas.microsoft.com/office/powerpoint/2010/main" val="1010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CD3A5-D94B-4BF1-DB21-469404E2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247055-3A59-38B4-AC5E-389CA802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5598"/>
            <a:ext cx="10058400" cy="2414032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Einziger Studierender mit Körperbehinderung!!</a:t>
            </a:r>
          </a:p>
          <a:p>
            <a:pPr indent="-108000"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 Umstellung vom Besuch der Schule hin zum Besuch der Universität =&gt;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Abitur an einer Schule mit</a:t>
            </a:r>
            <a:r>
              <a:rPr lang="de-DE" sz="1600" dirty="0"/>
              <a:t>  </a:t>
            </a:r>
            <a:r>
              <a:rPr lang="de-DE" dirty="0"/>
              <a:t>Förderschwerpunkt Körperlich-Motorische Entwicklung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und großem Angebot an individueller Förderung und Unterstützung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 Unsicherheit im Vorfeld des Studiums in Bezug auf Unterstützung durch die Uni </a:t>
            </a:r>
          </a:p>
        </p:txBody>
      </p:sp>
    </p:spTree>
    <p:extLst>
      <p:ext uri="{BB962C8B-B14F-4D97-AF65-F5344CB8AC3E}">
        <p14:creationId xmlns:p14="http://schemas.microsoft.com/office/powerpoint/2010/main" val="59377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009D1-7660-6018-F45E-DA72E685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1A0C7B-FF77-B4DF-62F0-9E4F5C28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47900"/>
            <a:ext cx="10058400" cy="2547846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Eigene Organisation der Studien- bzw. Alltagsassistenz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Finanzierung über regionalen Träger der Eingliederungshilfe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Organisation über Assistenzdienst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Eigene Suche von Assistenzpersonen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In Bezug auf persönliche Assistenz keine Unterstützung durch die Uni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9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6D7440-A317-1C05-A09F-751015ED2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FD7CBF-5DCB-E97B-8022-AB44B912C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14085"/>
            <a:ext cx="10058400" cy="327490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Nachteilsausgleich für Prüfungsleistungen </a:t>
            </a:r>
            <a:br>
              <a:rPr lang="de-DE" dirty="0"/>
            </a:br>
            <a:r>
              <a:rPr lang="de-DE" dirty="0"/>
              <a:t>  =&gt; Formular hierfür von der Behindertenbeauftragten von der Uni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Bestätigung zur Notwendigkeit des Nachteilsausgleichs durch die Prüfungsämter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Bei Klausuren: 50% Zeitverlängerung, Schreibhilfe durch persönliche Assistenz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und Prüfung unter Aufsicht in einem separaten Raum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Bei Hausarbeiten: 50% Zeitverlängerung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Mündliche Prüfung als gleichwertige Prüfungsleistung wäre möglich gewesen</a:t>
            </a:r>
          </a:p>
        </p:txBody>
      </p:sp>
    </p:spTree>
    <p:extLst>
      <p:ext uri="{BB962C8B-B14F-4D97-AF65-F5344CB8AC3E}">
        <p14:creationId xmlns:p14="http://schemas.microsoft.com/office/powerpoint/2010/main" val="97029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8DF05-7847-1B23-9B7A-87DD988EC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1D0675-75F5-D82E-B794-AFC6B4FE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45" y="214681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Bauliche Barrierefreiheit: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Ich hatte großes Glück, da mein Fakultätsgebäude fast komplett barrierefrei war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(Aufzug, behindertengerechte Toilette)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 Bereitschaft, alle Orte zugänglich zu machen </a:t>
            </a:r>
          </a:p>
          <a:p>
            <a:pPr marL="0" indent="0">
              <a:buClrTx/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Organisation des Studiums: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Feste Seminarplatzvergabe für mich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Verlegung von Veranstaltungen in andere Räume wäre möglich gewesen </a:t>
            </a:r>
          </a:p>
        </p:txBody>
      </p:sp>
    </p:spTree>
    <p:extLst>
      <p:ext uri="{BB962C8B-B14F-4D97-AF65-F5344CB8AC3E}">
        <p14:creationId xmlns:p14="http://schemas.microsoft.com/office/powerpoint/2010/main" val="282719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C91AD-4856-8A09-A22C-8354EEFD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(5)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4CBFCE-F665-A87D-80F9-66DB1EC23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4875"/>
            <a:ext cx="10058400" cy="4023360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Aktives Zugehen auf zuständige Stellen zum Erhalt von Nachteilsausgleichen und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Abbau von Barrieren war notwendig!!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Zusätzlicher zeitlicher Aufwand neben der eigentlichen Bewältigung des Studiums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Verschiedene Zuständigkeiten innerhalb der Verwaltung der Uni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 Bereitschaft z.B. des Prüfungsamtes, mir ein Ablegen der Prüfung ohne 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Hindernisse zu ermöglichen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 Unkenntnis zu Nachteilausgleichen und Barrieren bei Dozierenden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Häufig die Frage: „Was brauchen Sie denn?“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12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C91AD-4856-8A09-A22C-8354EEFD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Bachelorstudium an der Uni Heidelberg (6)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4CBFCE-F665-A87D-80F9-66DB1EC23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92144"/>
            <a:ext cx="10058400" cy="3094256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Suche nach Lösungswegen zur Reduzierung von (baulichen) Barrieren kostete Zeit und Energie!!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Manchmal brauchte es auch eine Portion Überzeugungskraft („ Ich brauche meine Tasche mit</a:t>
            </a:r>
            <a:br>
              <a:rPr lang="de-DE" dirty="0"/>
            </a:br>
            <a:r>
              <a:rPr lang="de-DE" sz="1600" dirty="0"/>
              <a:t>  </a:t>
            </a:r>
            <a:r>
              <a:rPr lang="de-DE" dirty="0"/>
              <a:t>Arbeitsmaterialien in der Bibliothek“)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Mangelnde Barrierefreiheit schränkte Teilhabe und Inklusion ein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Zusätzlicher zeitlicher Aufwand beim Wechsel der Veranstaltungsorte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Hohe Bereitschaft der </a:t>
            </a:r>
            <a:r>
              <a:rPr lang="de-DE" dirty="0" err="1"/>
              <a:t>Kommiliton</a:t>
            </a:r>
            <a:r>
              <a:rPr lang="de-DE" dirty="0"/>
              <a:t>*innen beim Überwinden der Barrieren zu helfen</a:t>
            </a:r>
          </a:p>
        </p:txBody>
      </p:sp>
    </p:spTree>
    <p:extLst>
      <p:ext uri="{BB962C8B-B14F-4D97-AF65-F5344CB8AC3E}">
        <p14:creationId xmlns:p14="http://schemas.microsoft.com/office/powerpoint/2010/main" val="11012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58DE1-20AD-9AD3-47CA-BE83E8C4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Mein Masterstudium an der PH Heidelberg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FCD08B-D332-FE5A-DA36-9BCE2096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1061"/>
            <a:ext cx="10058400" cy="4023360"/>
          </a:xfrm>
        </p:spPr>
        <p:txBody>
          <a:bodyPr/>
          <a:lstStyle/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Vorteil durch Corona und Homeoffice</a:t>
            </a:r>
          </a:p>
          <a:p>
            <a:pPr lvl="1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de-DE" dirty="0"/>
              <a:t> Digitale Lehre  =&gt; sehr großer Vorteil für mich </a:t>
            </a:r>
          </a:p>
          <a:p>
            <a:pPr lvl="1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de-DE" dirty="0"/>
              <a:t> Keine langen Anfahrtswege zur Hochschule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Unkomplizierte Kontaktaufnahme mit Behindertenbeauftragter der Hochschule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Detaillierte Abfrage von Unterstützungsbedarf / Nachteilsausgleich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Bauliche Barrierefreiheit durchweg gegeben 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Großes Wissen und Sensibilität in Bezug auf Barrieren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r>
              <a:rPr lang="de-DE" dirty="0"/>
              <a:t> Hohe Bereitschaft seitens der Hochschule ein barrierefreies Studium zu ermöglichen</a:t>
            </a:r>
          </a:p>
          <a:p>
            <a:pPr>
              <a:spcBef>
                <a:spcPts val="1800"/>
              </a:spcBef>
              <a:buClrTx/>
              <a:buFont typeface="Wingdings" panose="05000000000000000000" pitchFamily="2" charset="2"/>
              <a:buChar char="§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1870289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776</Words>
  <Application>Microsoft Office PowerPoint</Application>
  <PresentationFormat>Breitbild</PresentationFormat>
  <Paragraphs>71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Rückblick</vt:lpstr>
      <vt:lpstr>Barrieren im Hochschulstudium und ein (möglicher) Umgang damit</vt:lpstr>
      <vt:lpstr>Ein paar Infos zu mir</vt:lpstr>
      <vt:lpstr>Mein Bachelorstudium an der Uni Heidelberg (1)</vt:lpstr>
      <vt:lpstr>Mein Bachelorstudium an der Uni Heidelberg (2)</vt:lpstr>
      <vt:lpstr>Mein Bachelorstudium an der Uni Heidelberg (3)</vt:lpstr>
      <vt:lpstr>Mein Bachelorstudium an der Uni Heidelberg (4)</vt:lpstr>
      <vt:lpstr>Mein Bachelorstudium an der Uni Heidelberg (5)</vt:lpstr>
      <vt:lpstr>Mein Bachelorstudium an der Uni Heidelberg (6)</vt:lpstr>
      <vt:lpstr>Mein Masterstudium an der PH Heidelberg </vt:lpstr>
      <vt:lpstr>Allgemeine Überlegungen zur Barrierefreiheit im Studium (1)</vt:lpstr>
      <vt:lpstr>Allgemeine Überlegungen zur Barrierefreiheit im Studium (2)</vt:lpstr>
      <vt:lpstr>Diskussionsfragen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Barrieren im Hochschulstudium und ein (möglicher) Umgang damit</dc:title>
  <dc:creator>Lukas Wagner</dc:creator>
  <cp:lastModifiedBy>Ann-Katrin Böhm</cp:lastModifiedBy>
  <cp:revision>12</cp:revision>
  <dcterms:created xsi:type="dcterms:W3CDTF">2024-05-03T15:56:02Z</dcterms:created>
  <dcterms:modified xsi:type="dcterms:W3CDTF">2024-06-06T11:02:27Z</dcterms:modified>
</cp:coreProperties>
</file>