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49660-13ED-446D-B789-EBB2974A7608}" type="datetimeFigureOut">
              <a:rPr lang="de-DE" smtClean="0"/>
              <a:t>20.10.2024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4EFBB-0775-4BE7-8C20-A1D15F7F89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00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136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143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822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365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76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653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2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74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063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005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4543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4EFBB-0775-4BE7-8C20-A1D15F7F89F4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22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31DBE464-CEF1-49DB-A915-51AA7DA3BA65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de-DE"/>
              <a:t>Johanna Recktenwald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46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24D6-BDEB-4125-B9B4-DED42695622E}" type="datetime1">
              <a:rPr lang="de-DE" smtClean="0"/>
              <a:t>20.10.2024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57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B4B8-56DD-4655-AFF2-E0FCD95D3F2B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8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8CD3-4D4A-485C-B4A9-6AEFD364999A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985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8258-E1A5-4DD3-8070-8DB68422B686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187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3B0EE-FA9A-43E4-B578-9FCDFF7D6A5B}" type="datetime1">
              <a:rPr lang="de-DE" smtClean="0"/>
              <a:t>20.10.2024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47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D2752-2E45-4B3C-8C75-DF04E8D0D9F3}" type="datetime1">
              <a:rPr lang="de-DE" smtClean="0"/>
              <a:t>20.10.2024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438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5C676-4E7A-41F7-A450-6D794221CC40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37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3C0E-CEA3-45AA-8C0C-8E5A3355E149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43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04C6-E9BA-4AB3-B295-FB2A82E7AF18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de-DE"/>
              <a:t>Johanna Recktenwald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42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C7D46-680C-474C-8028-A34CAF2BFF2D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de-DE"/>
              <a:t>Johanna Recktenwald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88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31785-0283-499B-B8E9-CDCD3EFF2B3A}" type="datetime1">
              <a:rPr lang="de-DE" smtClean="0"/>
              <a:t>20.10.2024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72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455C-1929-46A0-A092-194993A58B32}" type="datetime1">
              <a:rPr lang="de-DE" smtClean="0"/>
              <a:t>20.10.2024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01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BE35-54AD-4352-86E7-79E8DF6E1F7E}" type="datetime1">
              <a:rPr lang="de-DE" smtClean="0"/>
              <a:t>20.10.2024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15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AA3D-06E4-448E-A251-1739AF3DE4AF}" type="datetime1">
              <a:rPr lang="de-DE" smtClean="0"/>
              <a:t>20.10.2024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0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7A2AF-DE8A-4D72-90C6-02C3C48F8D51}" type="datetime1">
              <a:rPr lang="de-DE" smtClean="0"/>
              <a:t>20.10.2024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93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6A73-F4EC-42BD-8D41-55E3B8F3D2C1}" type="datetime1">
              <a:rPr lang="de-DE" smtClean="0"/>
              <a:t>20.10.2024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16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DF17935-685B-4FA4-A30C-C5321424E002}" type="datetime1">
              <a:rPr lang="de-DE" smtClean="0"/>
              <a:t>20.10.2024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de-DE"/>
              <a:t>Johanna Recktenwald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4B2B447-A07C-43EE-8103-43170778EE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87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184D1-25F8-86BA-0F24-F0099A304C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Studieren mit Sehbehinderung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89C13D1-FE02-3A32-625A-8506CB8FEA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Einblicke und Erfahrungsbericht aus studentischer Perspektive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EFA959-3564-34EE-7379-7D01DCC1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420188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BFF13-B12D-1466-6562-D70C603B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Vorschläge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9475BA-AE1B-8527-7A16-C865939F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Fortbildung für Dozierende</a:t>
            </a:r>
          </a:p>
          <a:p>
            <a:r>
              <a:rPr lang="de-DE" dirty="0"/>
              <a:t>Sensibilisierung von Studierenden</a:t>
            </a:r>
          </a:p>
          <a:p>
            <a:r>
              <a:rPr lang="de-DE" dirty="0"/>
              <a:t>Vernetzung von Studierenden mit Behinderung</a:t>
            </a:r>
          </a:p>
          <a:p>
            <a:r>
              <a:rPr lang="de-DE" dirty="0"/>
              <a:t>Unterstützung bei </a:t>
            </a:r>
            <a:r>
              <a:rPr lang="de-DE"/>
              <a:t>Suche nach </a:t>
            </a:r>
            <a:r>
              <a:rPr lang="de-DE" dirty="0"/>
              <a:t>Assistenz</a:t>
            </a:r>
          </a:p>
          <a:p>
            <a:r>
              <a:rPr lang="de-DE" dirty="0"/>
              <a:t>Vernetzung von Assistenzkräften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7303D4-F866-5449-1317-EC01E1AB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3662946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CA1F8E3-9B2D-8066-305D-8996E5BF5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Zeit </a:t>
            </a:r>
            <a:r>
              <a:rPr lang="de-DE"/>
              <a:t>für Fragen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9A839A7E-13D0-D34B-5129-25011B7FAD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5A6797D-C190-EAE5-0360-B8DA53CC1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29594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91656A0-F916-BC46-9323-AE25FFDF33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Danke für </a:t>
            </a:r>
            <a:r>
              <a:rPr lang="de-DE"/>
              <a:t>Ihr Interesse!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E2465233-BC17-7F2C-C89E-173343440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5AC1372-309E-0B4D-4556-A29FC7D85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406390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8F37D7-E1B0-37C6-97E9-EC8089DD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C1446C-203D-27B1-281F-28A540631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Über mich</a:t>
            </a:r>
          </a:p>
          <a:p>
            <a:r>
              <a:rPr lang="de-DE" dirty="0"/>
              <a:t>Vor Studienbeginn</a:t>
            </a:r>
          </a:p>
          <a:p>
            <a:r>
              <a:rPr lang="de-DE" dirty="0"/>
              <a:t>Studienassistenz</a:t>
            </a:r>
          </a:p>
          <a:p>
            <a:r>
              <a:rPr lang="de-DE" dirty="0"/>
              <a:t>Meine Hilfsmittel</a:t>
            </a:r>
          </a:p>
          <a:p>
            <a:r>
              <a:rPr lang="de-DE" dirty="0"/>
              <a:t>Mögliche Barrieren im Studium</a:t>
            </a:r>
          </a:p>
          <a:p>
            <a:r>
              <a:rPr lang="de-DE" dirty="0"/>
              <a:t>Nachteilsausgleich</a:t>
            </a:r>
          </a:p>
          <a:p>
            <a:r>
              <a:rPr lang="de-DE" dirty="0"/>
              <a:t>Was gut läuft</a:t>
            </a:r>
          </a:p>
          <a:p>
            <a:r>
              <a:rPr lang="de-DE" dirty="0"/>
              <a:t>Vorschläge</a:t>
            </a:r>
          </a:p>
          <a:p>
            <a:r>
              <a:rPr lang="de-DE" dirty="0"/>
              <a:t>Zeit für Fragen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6A18A3B-CCCD-450D-AFAD-37B8D457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112076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94C813-E7E7-08AF-CCDE-F36BF3F30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Über mich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4157A3-9BFB-5B17-67E6-46756F58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Johanna Recktenwald</a:t>
            </a:r>
          </a:p>
          <a:p>
            <a:r>
              <a:rPr lang="de-DE" dirty="0"/>
              <a:t>7. Semester Gesundheitspädagogik</a:t>
            </a:r>
          </a:p>
          <a:p>
            <a:r>
              <a:rPr lang="de-DE" dirty="0"/>
              <a:t>Hochgradige Sehbehinderung (2-3% Restsehvermögen)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A88DE8-3E70-6480-29E3-FDEE60C1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342885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1D30C4-B7AF-C39D-2F00-03A5CA1E7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Vor Studienbeginn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306AB4-BF32-B00F-1ECD-1A706C1E4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Beantragung der Studienassistenz und Finanzierung von Hilfsmitteln</a:t>
            </a:r>
          </a:p>
          <a:p>
            <a:r>
              <a:rPr lang="de-DE"/>
              <a:t>Zuständigkeit: Eingliederungshilfe Stadt Freiburg</a:t>
            </a:r>
          </a:p>
          <a:p>
            <a:r>
              <a:rPr lang="de-DE"/>
              <a:t>Ca. 6 Monate vor Studienbeginn</a:t>
            </a:r>
          </a:p>
          <a:p>
            <a:r>
              <a:rPr lang="de-DE"/>
              <a:t>Suche nach Studienassistent*innen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ED4AE5-1023-EA1F-94FE-6E3BA4F38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218004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A1523-BE18-F8E8-C412-A4F8D9627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Studienassistenz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53AE5D-DDD3-FFCF-095D-FDFF22594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2 (ehemalige) Studierende der PH</a:t>
            </a:r>
          </a:p>
          <a:p>
            <a:r>
              <a:rPr lang="de-DE" dirty="0"/>
              <a:t>Selbstständig angestellt </a:t>
            </a:r>
            <a:r>
              <a:rPr lang="de-DE"/>
              <a:t>auf Minijobbasis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Aufgaben:</a:t>
            </a:r>
          </a:p>
          <a:p>
            <a:r>
              <a:rPr lang="de-DE" dirty="0"/>
              <a:t>Barrierefreie Aufbereitung der Studieninhalte</a:t>
            </a:r>
          </a:p>
          <a:p>
            <a:r>
              <a:rPr lang="de-DE" dirty="0"/>
              <a:t>Texte umformatieren</a:t>
            </a:r>
          </a:p>
          <a:p>
            <a:r>
              <a:rPr lang="de-DE" dirty="0"/>
              <a:t>Grafiken/Abbildungen beschreiben</a:t>
            </a:r>
          </a:p>
          <a:p>
            <a:r>
              <a:rPr lang="de-DE" dirty="0"/>
              <a:t>Teilweise Mitschreiben in Vorlesungen</a:t>
            </a:r>
          </a:p>
          <a:p>
            <a:r>
              <a:rPr lang="de-DE" dirty="0"/>
              <a:t>Unterstützung beim Formatieren von Präsentationen/Hausarbeiten</a:t>
            </a:r>
          </a:p>
          <a:p>
            <a:r>
              <a:rPr lang="de-DE" dirty="0"/>
              <a:t>Begleitung </a:t>
            </a:r>
            <a:r>
              <a:rPr lang="de-DE" dirty="0" err="1"/>
              <a:t>Bib</a:t>
            </a:r>
            <a:r>
              <a:rPr lang="de-DE" dirty="0"/>
              <a:t>/Mensa/sonstige Orientierung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6A52F6-9984-224C-6AD7-F94B443D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155521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1551B-5C47-E300-4A2D-FBC51F49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Meine Hilfsmittel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B25CD0-5886-BB78-7803-C45218D4B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Laptop mit spezieller Vorlese- und Vergrößerungssoftware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Barrierefreie Texte können vorgelesen werden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Laptop für Assistenz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Spezielle Formatierungssoftware (PDFs/Fotos in Word)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Scanner für Literatur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Wenn Literatur nicht online verfügbar ist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E8F7EA9-4B79-9939-4014-2BD84F5C2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3516561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5479F-298D-5C1A-A486-723ADC60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Barrieren im Studium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2E4D1-D651-9F5F-7638-F24C64298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Räume finden</a:t>
            </a:r>
          </a:p>
          <a:p>
            <a:r>
              <a:rPr lang="de-DE" dirty="0"/>
              <a:t>Nicht barrierefreie Unterlagen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Folien oder Arbeitsblätter nicht hochgeladen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Texte schlecht eingescannt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Inhalte auf Folien als Foto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Abbildungen/Grafiken</a:t>
            </a:r>
          </a:p>
          <a:p>
            <a:r>
              <a:rPr lang="de-DE" dirty="0"/>
              <a:t>Literatur nicht online oder barrierefrei verfügbar</a:t>
            </a:r>
          </a:p>
          <a:p>
            <a:r>
              <a:rPr lang="de-DE" dirty="0"/>
              <a:t>Ungünstige Lichtverhältnisse</a:t>
            </a:r>
          </a:p>
          <a:p>
            <a:r>
              <a:rPr lang="de-DE" dirty="0"/>
              <a:t>Bearbeitungszeit bei Klausuren</a:t>
            </a:r>
          </a:p>
          <a:p>
            <a:r>
              <a:rPr lang="de-DE" dirty="0"/>
              <a:t>Abrechnung Studienassistenz bei Stadt Freiburg sowie Verlängerungsanträge jedes Semester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50C192-1470-2926-E21F-87AF043D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3223256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94561-B7FF-A1B0-1369-047626AE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Nachteilsausgleich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B7A9FA-2AC6-CACB-A206-812DF0F0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30% Zeitverlängerung bei Klausuren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Früher in Schule/Abitur</a:t>
            </a:r>
            <a:r>
              <a:rPr lang="de-DE"/>
              <a:t>: 50%</a:t>
            </a:r>
            <a:endParaRPr lang="de-DE" dirty="0"/>
          </a:p>
          <a:p>
            <a:r>
              <a:rPr lang="de-DE" dirty="0"/>
              <a:t>Optional spätere Abgabe von Hausarbeiten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In der Realität oft schwierig, aufgrund von Gruppenarbeiten oder sonstigen Fristen</a:t>
            </a:r>
          </a:p>
          <a:p>
            <a:r>
              <a:rPr lang="de-DE" dirty="0"/>
              <a:t>Bearbeitung der Klausur mit Laptop und spezieller Software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/>
              <a:t>Klausur barrierefreie Wordversion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2E8D1D-B4C4-08D5-A763-7DD6D39D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427688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2679A-778C-ACE0-8D91-C1B537DF6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gut läuft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67EACD-474E-F84D-BA72-9003AEADA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Zusammenarbeit mit Assistentinnen</a:t>
            </a:r>
          </a:p>
          <a:p>
            <a:r>
              <a:rPr lang="de-DE" dirty="0"/>
              <a:t>Unterstützung durch </a:t>
            </a:r>
            <a:r>
              <a:rPr lang="de-DE" dirty="0" err="1"/>
              <a:t>Kommiliton</a:t>
            </a:r>
            <a:r>
              <a:rPr lang="de-DE" dirty="0"/>
              <a:t>*innen</a:t>
            </a:r>
          </a:p>
          <a:p>
            <a:r>
              <a:rPr lang="de-DE" dirty="0"/>
              <a:t>Unterstützung und Verständnis von Dozierenden</a:t>
            </a:r>
          </a:p>
          <a:p>
            <a:r>
              <a:rPr lang="de-DE" dirty="0"/>
              <a:t>Formatierung und Bereitstellung von barrierefreier Klausur, Raum, Beaufsichtigung…</a:t>
            </a:r>
          </a:p>
          <a:p>
            <a:r>
              <a:rPr lang="de-DE" dirty="0"/>
              <a:t>Bereitstellung von Räumlichkeiten zum Arbeiten der/mit Assistenz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EA28B8-2CC9-6652-B4F6-B06C5087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Johanna Recktenwald</a:t>
            </a:r>
          </a:p>
        </p:txBody>
      </p:sp>
    </p:spTree>
    <p:extLst>
      <p:ext uri="{BB962C8B-B14F-4D97-AF65-F5344CB8AC3E}">
        <p14:creationId xmlns:p14="http://schemas.microsoft.com/office/powerpoint/2010/main" val="344912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-Sitzungssaal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-Sitzungssaal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itzungssaal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332</Words>
  <Application>Microsoft Office PowerPoint</Application>
  <PresentationFormat>Breitbild</PresentationFormat>
  <Paragraphs>97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Aptos</vt:lpstr>
      <vt:lpstr>Century Gothic</vt:lpstr>
      <vt:lpstr>Wingdings</vt:lpstr>
      <vt:lpstr>Wingdings 3</vt:lpstr>
      <vt:lpstr>Ion-Sitzungssaal</vt:lpstr>
      <vt:lpstr>Studieren mit Sehbehinderung</vt:lpstr>
      <vt:lpstr>Gliederung</vt:lpstr>
      <vt:lpstr>Über mich</vt:lpstr>
      <vt:lpstr>Vor Studienbeginn</vt:lpstr>
      <vt:lpstr>Studienassistenz</vt:lpstr>
      <vt:lpstr>Meine Hilfsmittel</vt:lpstr>
      <vt:lpstr>Mögliche Barrieren im Studium</vt:lpstr>
      <vt:lpstr>Nachteilsausgleich</vt:lpstr>
      <vt:lpstr>Was gut läuft</vt:lpstr>
      <vt:lpstr>Vorschläge</vt:lpstr>
      <vt:lpstr>Zeit für Fragen</vt:lpstr>
      <vt:lpstr>Danke für Ihr Interesse!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Johanna Recktenwald</dc:creator>
  <cp:lastModifiedBy>Marion Degenhardt</cp:lastModifiedBy>
  <cp:revision>6</cp:revision>
  <dcterms:created xsi:type="dcterms:W3CDTF">2024-10-10T11:24:58Z</dcterms:created>
  <dcterms:modified xsi:type="dcterms:W3CDTF">2024-10-20T16:07:33Z</dcterms:modified>
</cp:coreProperties>
</file>